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3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9"/>
  </p:custDataLst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9900"/>
    <a:srgbClr val="000000"/>
    <a:srgbClr val="FFFF00"/>
    <a:srgbClr val="FF0000"/>
    <a:srgbClr val="9900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60" autoAdjust="0"/>
    <p:restoredTop sz="94539" autoAdjust="0"/>
  </p:normalViewPr>
  <p:slideViewPr>
    <p:cSldViewPr snapToGrid="0">
      <p:cViewPr varScale="1">
        <p:scale>
          <a:sx n="55" d="100"/>
          <a:sy n="55" d="100"/>
        </p:scale>
        <p:origin x="-8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smtClean="0"/>
              <a:t>Program Kompetisi Dikti - Evaluasi Diri</a:t>
            </a: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id-ID" smtClean="0"/>
              <a:t>7-8 Desember 2009</a:t>
            </a: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Komisi PHK DPT Dikti</a:t>
            </a: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5B26E0-464A-4EBE-97E8-5AF554E848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smtClean="0"/>
              <a:t>Program Kompetisi Dikti - Evaluasi Diri</a:t>
            </a:r>
            <a:endParaRPr lang="id-ID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id-ID" smtClean="0"/>
              <a:t>7-8 Desember 2009</a:t>
            </a:r>
            <a:endParaRPr lang="id-ID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36DAD7-39B4-4815-AEE3-D7F2FB8508DA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smtClean="0"/>
              <a:t>Program Kompetisi Dikti - Evaluasi Diri</a:t>
            </a:r>
            <a:endParaRPr lang="id-ID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d-ID" smtClean="0"/>
              <a:t>7-8 Desember 2009</a:t>
            </a:r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47FF6C-0E86-4EB0-9D1B-27BF181E616D}" type="slidenum">
              <a:rPr lang="id-ID"/>
              <a:pPr/>
              <a:t>1</a:t>
            </a:fld>
            <a:endParaRPr lang="id-ID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CD8171-A2FF-49F7-8238-E807C4F40E04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04C1E-7268-4654-A5C0-C7EB25FC495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F4D10D-E851-4360-9356-B4B036C74B4F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D7F2-B397-4B06-9718-F0AE46BC881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E4DD-24A5-432C-AD84-8864E857735E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B79C8-67E0-4F48-9246-BB3DF9AE1C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867DB7-8EAD-4BCE-B993-416DFC22730A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F6475-C9FB-46A5-A583-260521BA028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0D042-12BB-454D-9F3E-6C162E09692D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97B0D-E283-4EBF-BDFC-B7E32879125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FC1930-A0C7-4C32-9042-4651FAF4B09A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DFAA0-E0DB-47FC-93F4-39CCEAF182D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04F459-6CA6-4871-8C2F-79F9A91150F7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0A0B8B-4133-4EF0-986E-36201AFBCC6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8E239-19D3-4BAA-8621-20C6C70FD272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E18E-9724-4715-84B0-875D6A63CDB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6F61B4-D7B2-42B2-BE5C-4FCBF0C98FED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57D77-41CD-4FBD-9BC6-07A8EBC0B4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0FA622-93B9-479F-9106-C4F75C1F6635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4A485E-95B6-4E8D-831B-01F97CF574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8F081-56AB-4A03-AE63-AE961F72E30F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5C0FC4-E5D4-42EF-AA05-5A230D57EB9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C64F64-B10B-4B53-873C-B80C34C92941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C14969-B1E2-4BD2-A474-7942B2A056C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Picture 12" descr="Diknas.g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07576" y="53787"/>
            <a:ext cx="806824" cy="7953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32114" y="1495425"/>
            <a:ext cx="7326086" cy="1736725"/>
          </a:xfrm>
        </p:spPr>
        <p:txBody>
          <a:bodyPr anchor="ctr" anchorCtr="0"/>
          <a:lstStyle/>
          <a:p>
            <a:r>
              <a:rPr lang="id-ID" sz="4800" b="1" i="1" smtClean="0"/>
              <a:t>Jadwal Acara</a:t>
            </a:r>
            <a:endParaRPr lang="id-ID" sz="4800" b="1" i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36950"/>
            <a:ext cx="6435725" cy="2260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  <a:spcAft>
                <a:spcPts val="1800"/>
              </a:spcAft>
            </a:pPr>
            <a:r>
              <a:rPr lang="id-ID" sz="2400" smtClean="0"/>
              <a:t>disusun oleh</a:t>
            </a:r>
            <a:r>
              <a:rPr lang="en-US" sz="3200"/>
              <a:t/>
            </a:r>
            <a:br>
              <a:rPr lang="en-US" sz="3200"/>
            </a:br>
            <a:r>
              <a:rPr lang="id-ID" sz="4000" smtClean="0"/>
              <a:t>Komisi PHK DPT Dikti</a:t>
            </a:r>
            <a:endParaRPr lang="en-US" sz="3200"/>
          </a:p>
          <a:p>
            <a:pPr>
              <a:lnSpc>
                <a:spcPct val="80000"/>
              </a:lnSpc>
            </a:pPr>
            <a:r>
              <a:rPr lang="id-ID" sz="2400" smtClean="0"/>
              <a:t>Untuk keperluan sosialisasi PHK-I</a:t>
            </a:r>
          </a:p>
          <a:p>
            <a:pPr>
              <a:lnSpc>
                <a:spcPct val="80000"/>
              </a:lnSpc>
            </a:pPr>
            <a:r>
              <a:rPr lang="id-ID" sz="2400" smtClean="0"/>
              <a:t>Tahun Anggaran 2011 (Proses Seleksi Tahun 2010)</a:t>
            </a:r>
          </a:p>
          <a:p>
            <a:pPr>
              <a:lnSpc>
                <a:spcPct val="80000"/>
              </a:lnSpc>
            </a:pPr>
            <a:r>
              <a:rPr lang="id-ID" sz="2400" smtClean="0"/>
              <a:t>7-8 Desember di Makassar</a:t>
            </a:r>
            <a:endParaRPr lang="id-ID" sz="24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2"/>
      <p:bldP spid="205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mtClean="0"/>
              <a:t>Jumlah undangan seluruh Indonesia</a:t>
            </a:r>
            <a:endParaRPr lang="id-ID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65729" y="1999343"/>
          <a:ext cx="6925128" cy="347254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08376"/>
                <a:gridCol w="2308376"/>
                <a:gridCol w="2308376"/>
              </a:tblGrid>
              <a:tr h="115751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3200" b="1" smtClean="0">
                          <a:latin typeface="Palatino Linotype"/>
                          <a:ea typeface="SimSun"/>
                        </a:rPr>
                        <a:t>Jumlah Undangan Pelatihan</a:t>
                      </a:r>
                      <a:endParaRPr lang="id-ID" sz="32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157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3200" b="1">
                          <a:latin typeface="Palatino Linotype"/>
                          <a:ea typeface="SimSun"/>
                        </a:rPr>
                        <a:t>Jakarta</a:t>
                      </a:r>
                      <a:endParaRPr lang="id-ID" sz="32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3200" b="1">
                          <a:latin typeface="Palatino Linotype"/>
                          <a:ea typeface="SimSun"/>
                        </a:rPr>
                        <a:t>Surabaya</a:t>
                      </a:r>
                      <a:endParaRPr lang="id-ID" sz="32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3200" b="1" smtClean="0">
                          <a:latin typeface="Palatino Linotype"/>
                          <a:ea typeface="SimSun"/>
                        </a:rPr>
                        <a:t>Maka</a:t>
                      </a:r>
                      <a:r>
                        <a:rPr lang="id-ID" sz="3200" b="1" smtClean="0">
                          <a:latin typeface="Palatino Linotype"/>
                          <a:ea typeface="SimSun"/>
                        </a:rPr>
                        <a:t>s</a:t>
                      </a:r>
                      <a:r>
                        <a:rPr lang="nl-NL" sz="3200" b="1" smtClean="0">
                          <a:latin typeface="Palatino Linotype"/>
                          <a:ea typeface="SimSun"/>
                        </a:rPr>
                        <a:t>sar</a:t>
                      </a:r>
                      <a:endParaRPr lang="id-ID" sz="32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157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3200" b="1">
                          <a:latin typeface="Palatino Linotype"/>
                          <a:ea typeface="SimSun"/>
                        </a:rPr>
                        <a:t>331 orang</a:t>
                      </a:r>
                      <a:endParaRPr lang="id-ID" sz="32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3200" b="1">
                          <a:latin typeface="Palatino Linotype"/>
                          <a:ea typeface="SimSun"/>
                        </a:rPr>
                        <a:t>150 orang</a:t>
                      </a:r>
                      <a:endParaRPr lang="id-ID" sz="32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3200" b="1">
                          <a:latin typeface="Palatino Linotype"/>
                          <a:ea typeface="SimSun"/>
                        </a:rPr>
                        <a:t>145 </a:t>
                      </a:r>
                      <a:r>
                        <a:rPr lang="nl-NL" sz="3200" b="1" smtClean="0">
                          <a:latin typeface="Palatino Linotype"/>
                          <a:ea typeface="SimSun"/>
                        </a:rPr>
                        <a:t>orang</a:t>
                      </a:r>
                      <a:endParaRPr lang="id-ID" sz="32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7DB7-8EAD-4BCE-B993-416DFC22730A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6475-C9FB-46A5-A583-260521BA028B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mtClean="0"/>
              <a:t>Hari Pertama: Senin 7 Des 2009</a:t>
            </a:r>
            <a:endParaRPr lang="id-ID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362529" y="1389745"/>
          <a:ext cx="7389585" cy="471215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96785"/>
                <a:gridCol w="3744686"/>
                <a:gridCol w="2148114"/>
              </a:tblGrid>
              <a:tr h="2669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b="1">
                          <a:latin typeface="Palatino Linotype"/>
                          <a:ea typeface="SimSun"/>
                        </a:rPr>
                        <a:t>Waktu</a:t>
                      </a:r>
                      <a:endParaRPr lang="id-ID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b="1">
                          <a:latin typeface="Palatino Linotype"/>
                          <a:ea typeface="SimSun"/>
                        </a:rPr>
                        <a:t>Acara</a:t>
                      </a:r>
                      <a:endParaRPr lang="id-ID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smtClean="0">
                          <a:latin typeface="Palatino Linotype"/>
                          <a:ea typeface="SimSun"/>
                        </a:rPr>
                        <a:t>Maka</a:t>
                      </a:r>
                      <a:r>
                        <a:rPr lang="id-ID" sz="2400" b="1" smtClean="0">
                          <a:latin typeface="Palatino Linotype"/>
                          <a:ea typeface="SimSun"/>
                        </a:rPr>
                        <a:t>s</a:t>
                      </a:r>
                      <a:r>
                        <a:rPr lang="nl-NL" sz="2400" b="1" smtClean="0">
                          <a:latin typeface="Palatino Linotype"/>
                          <a:ea typeface="SimSun"/>
                        </a:rPr>
                        <a:t>sar</a:t>
                      </a:r>
                      <a:endParaRPr lang="id-ID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20022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Palatino Linotype"/>
                          <a:ea typeface="SimSun"/>
                        </a:rPr>
                        <a:t>Jumlah </a:t>
                      </a:r>
                      <a:r>
                        <a:rPr lang="en-US" sz="1800" b="1" smtClean="0">
                          <a:latin typeface="Palatino Linotype"/>
                          <a:ea typeface="SimSun"/>
                        </a:rPr>
                        <a:t>Peserta</a:t>
                      </a:r>
                      <a:r>
                        <a:rPr lang="id-ID" sz="1800" b="1" smtClean="0">
                          <a:latin typeface="Palatino Linotype"/>
                          <a:ea typeface="SimSun"/>
                        </a:rPr>
                        <a:t> </a:t>
                      </a:r>
                      <a:r>
                        <a:rPr lang="nl-NL" sz="1800" b="1" smtClean="0">
                          <a:latin typeface="Palatino Linotype"/>
                          <a:ea typeface="SimSun"/>
                        </a:rPr>
                        <a:t>145 orang</a:t>
                      </a:r>
                      <a:endParaRPr lang="id-ID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0022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Palatino Linotype"/>
                          <a:ea typeface="SimSun"/>
                        </a:rPr>
                        <a:t>Senin, 7 Desember 2009</a:t>
                      </a:r>
                      <a:endParaRPr lang="id-ID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44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12.00-13.00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Check in, pendaftaran dan makan siang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id-ID" sz="1800"/>
                    </a:p>
                  </a:txBody>
                  <a:tcPr marL="68580" marR="68580" marT="0" marB="0" anchor="ctr"/>
                </a:tc>
              </a:tr>
              <a:tr h="444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Palatino Linotype"/>
                          <a:ea typeface="SimSun"/>
                        </a:rPr>
                        <a:t>13.00-14.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3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Pembukaan dan HELTS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2000" smtClean="0">
                          <a:latin typeface="Palatino Linotype"/>
                          <a:ea typeface="SimSun"/>
                        </a:rPr>
                        <a:t>Tommy Ilyas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222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Palatino Linotype"/>
                          <a:ea typeface="SimSun"/>
                        </a:rPr>
                        <a:t>14.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3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0-15.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3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Manajemen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P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erguruan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T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inggi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>
                          <a:latin typeface="Palatino Linotype"/>
                          <a:ea typeface="SimSun"/>
                        </a:rPr>
                        <a:t>Prastawa Budi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222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Palatino Linotype"/>
                          <a:ea typeface="SimSun"/>
                        </a:rPr>
                        <a:t>15.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3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0-15.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45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2000" b="1" smtClean="0">
                          <a:latin typeface="Palatino Linotype"/>
                          <a:ea typeface="SimSun"/>
                        </a:rPr>
                        <a:t>REHAT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id-ID" sz="1800"/>
                    </a:p>
                  </a:txBody>
                  <a:tcPr marL="68580" marR="68580" marT="0" marB="0" anchor="ctr"/>
                </a:tc>
              </a:tr>
              <a:tr h="444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Palatino Linotype"/>
                          <a:ea typeface="SimSun"/>
                        </a:rPr>
                        <a:t>15.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45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-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16.45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Penjelasan Panduan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PHK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-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I </a:t>
                      </a:r>
                      <a:r>
                        <a:rPr lang="en-US" sz="2000">
                          <a:latin typeface="Palatino Linotype"/>
                          <a:ea typeface="SimSun"/>
                        </a:rPr>
                        <a:t>dan Kerangka Proposal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>
                          <a:latin typeface="Palatino Linotype"/>
                          <a:ea typeface="SimSun"/>
                        </a:rPr>
                        <a:t>Djoko Luknanto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444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2000" smtClean="0">
                          <a:latin typeface="Palatino Linotype"/>
                          <a:ea typeface="SimSun"/>
                        </a:rPr>
                        <a:t>16.45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-18.00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Evaluasi diri dalam kerangka PHK Berbasis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Institusi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 (PHK-I)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Iik Wilarso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222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18.00-19.30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Palatino Linotype"/>
                          <a:ea typeface="SimSun"/>
                        </a:rPr>
                        <a:t>ISHOMA</a:t>
                      </a:r>
                      <a:endParaRPr lang="id-ID" sz="2000" b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id-ID" sz="1800"/>
                    </a:p>
                  </a:txBody>
                  <a:tcPr marL="68580" marR="68580" marT="0" marB="0" anchor="ctr"/>
                </a:tc>
              </a:tr>
              <a:tr h="444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19.30-21.30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Diskusi kelompok: menyusun 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ED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institusi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>
                          <a:latin typeface="Palatino Linotype"/>
                          <a:ea typeface="SimSun"/>
                        </a:rPr>
                        <a:t>Fasilitator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7DB7-8EAD-4BCE-B993-416DFC22730A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6475-C9FB-46A5-A583-260521BA028B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mtClean="0"/>
              <a:t>Hari Kedua: Selasa 8 Des 2009</a:t>
            </a:r>
            <a:endParaRPr lang="id-ID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377043" y="1418772"/>
          <a:ext cx="7389585" cy="458968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96785"/>
                <a:gridCol w="3744686"/>
                <a:gridCol w="2148114"/>
              </a:tblGrid>
              <a:tr h="242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b="1">
                          <a:latin typeface="Palatino Linotype"/>
                          <a:ea typeface="SimSun"/>
                        </a:rPr>
                        <a:t>Waktu</a:t>
                      </a:r>
                      <a:endParaRPr lang="id-ID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b="1">
                          <a:latin typeface="Palatino Linotype"/>
                          <a:ea typeface="SimSun"/>
                        </a:rPr>
                        <a:t>Acara</a:t>
                      </a:r>
                      <a:endParaRPr lang="id-ID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smtClean="0">
                          <a:latin typeface="Palatino Linotype"/>
                          <a:ea typeface="SimSun"/>
                        </a:rPr>
                        <a:t>Maka</a:t>
                      </a:r>
                      <a:r>
                        <a:rPr lang="id-ID" sz="2400" b="1" smtClean="0">
                          <a:latin typeface="Palatino Linotype"/>
                          <a:ea typeface="SimSun"/>
                        </a:rPr>
                        <a:t>s</a:t>
                      </a:r>
                      <a:r>
                        <a:rPr lang="nl-NL" sz="2400" b="1" smtClean="0">
                          <a:latin typeface="Palatino Linotype"/>
                          <a:ea typeface="SimSun"/>
                        </a:rPr>
                        <a:t>sar</a:t>
                      </a:r>
                      <a:endParaRPr lang="id-ID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24211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Palatino Linotype"/>
                          <a:ea typeface="SimSun"/>
                        </a:rPr>
                        <a:t>Jumlah </a:t>
                      </a:r>
                      <a:r>
                        <a:rPr lang="en-US" sz="1800" b="1" smtClean="0">
                          <a:latin typeface="Palatino Linotype"/>
                          <a:ea typeface="SimSun"/>
                        </a:rPr>
                        <a:t>Peserta</a:t>
                      </a:r>
                      <a:r>
                        <a:rPr lang="id-ID" sz="1800" b="1" smtClean="0">
                          <a:latin typeface="Palatino Linotype"/>
                          <a:ea typeface="SimSun"/>
                        </a:rPr>
                        <a:t> </a:t>
                      </a:r>
                      <a:r>
                        <a:rPr lang="nl-NL" sz="1800" b="1" smtClean="0">
                          <a:latin typeface="Palatino Linotype"/>
                          <a:ea typeface="SimSun"/>
                        </a:rPr>
                        <a:t>145 orang</a:t>
                      </a:r>
                      <a:endParaRPr lang="id-ID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4211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smtClean="0">
                          <a:latin typeface="Palatino Linotype"/>
                          <a:ea typeface="SimSun"/>
                        </a:rPr>
                        <a:t>Selasa</a:t>
                      </a:r>
                      <a:r>
                        <a:rPr lang="en-US" sz="1800" b="1" smtClean="0">
                          <a:latin typeface="Palatino Linotype"/>
                          <a:ea typeface="SimSun"/>
                        </a:rPr>
                        <a:t>, </a:t>
                      </a:r>
                      <a:r>
                        <a:rPr lang="id-ID" sz="1800" b="1" smtClean="0">
                          <a:latin typeface="Palatino Linotype"/>
                          <a:ea typeface="SimSun"/>
                        </a:rPr>
                        <a:t>8</a:t>
                      </a:r>
                      <a:r>
                        <a:rPr lang="en-US" sz="1800" b="1" smtClean="0">
                          <a:latin typeface="Palatino Linotype"/>
                          <a:ea typeface="SimSun"/>
                        </a:rPr>
                        <a:t> </a:t>
                      </a:r>
                      <a:r>
                        <a:rPr lang="en-US" sz="1800" b="1">
                          <a:latin typeface="Palatino Linotype"/>
                          <a:ea typeface="SimSun"/>
                        </a:rPr>
                        <a:t>Desember 2009</a:t>
                      </a:r>
                      <a:endParaRPr lang="id-ID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84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08.00-09.00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Presentasi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ED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dan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 </a:t>
                      </a:r>
                      <a:r>
                        <a:rPr lang="id-ID" sz="2000" i="1" smtClean="0">
                          <a:latin typeface="Palatino Linotype"/>
                          <a:ea typeface="SimSun"/>
                        </a:rPr>
                        <a:t>feedback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>
                          <a:latin typeface="Palatino Linotype"/>
                          <a:ea typeface="SimSun"/>
                        </a:rPr>
                        <a:t>Zulfikar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484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09.00-10.00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Pengembangan Program dan Penentuan 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Indikator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 Kinerja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>
                          <a:latin typeface="Palatino Linotype"/>
                          <a:ea typeface="SimSun"/>
                        </a:rPr>
                        <a:t>Prastawa Budi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3938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10.00-10.30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2000" b="1" smtClean="0">
                          <a:latin typeface="Palatino Linotype"/>
                          <a:ea typeface="SimSun"/>
                        </a:rPr>
                        <a:t>REHAT</a:t>
                      </a:r>
                      <a:endParaRPr lang="id-ID" sz="2000" b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000">
                        <a:latin typeface="Palatino Linotype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3938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10.30-12.00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Diskusi kelompok: Menyusun Pengembangan Program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>
                          <a:latin typeface="Palatino Linotype"/>
                          <a:ea typeface="SimSun"/>
                        </a:rPr>
                        <a:t>Fasilitator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484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12.00-13.00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Palatino Linotype"/>
                          <a:ea typeface="SimSun"/>
                        </a:rPr>
                        <a:t>Presentasi dan </a:t>
                      </a:r>
                      <a:r>
                        <a:rPr lang="id-ID" sz="2000" i="1" smtClean="0">
                          <a:latin typeface="Palatino Linotype"/>
                          <a:ea typeface="SimSun"/>
                        </a:rPr>
                        <a:t>feedback</a:t>
                      </a:r>
                      <a:endParaRPr lang="id-ID" sz="2000" i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smtClean="0">
                          <a:latin typeface="Palatino Linotype"/>
                          <a:ea typeface="SimSun"/>
                        </a:rPr>
                        <a:t>Tommy Ilyas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/</a:t>
                      </a:r>
                      <a:r>
                        <a:rPr lang="nl-NL" sz="2000" smtClean="0">
                          <a:latin typeface="Palatino Linotype"/>
                          <a:ea typeface="SimSun"/>
                        </a:rPr>
                        <a:t>Radianta </a:t>
                      </a:r>
                      <a:r>
                        <a:rPr lang="nl-NL" sz="2000">
                          <a:latin typeface="Palatino Linotype"/>
                          <a:ea typeface="SimSun"/>
                        </a:rPr>
                        <a:t>T</a:t>
                      </a:r>
                      <a:r>
                        <a:rPr lang="nl-NL" sz="2000" smtClean="0">
                          <a:latin typeface="Palatino Linotype"/>
                          <a:ea typeface="SimSun"/>
                        </a:rPr>
                        <a:t>.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484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Palatino Linotype"/>
                          <a:ea typeface="SimSun"/>
                        </a:rPr>
                        <a:t>1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3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.00-13.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3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Palatino Linotype"/>
                          <a:ea typeface="SimSun"/>
                        </a:rPr>
                        <a:t>T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anya-jawab umum</a:t>
                      </a:r>
                      <a:endParaRPr lang="id-ID" sz="2000" i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2000" smtClean="0">
                          <a:latin typeface="Palatino Linotype"/>
                          <a:ea typeface="SimSun"/>
                        </a:rPr>
                        <a:t>Fasilitator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484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Palatino Linotype"/>
                          <a:ea typeface="SimSun"/>
                        </a:rPr>
                        <a:t>13.</a:t>
                      </a:r>
                      <a:r>
                        <a:rPr lang="id-ID" sz="2000" smtClean="0">
                          <a:latin typeface="Palatino Linotype"/>
                          <a:ea typeface="SimSun"/>
                        </a:rPr>
                        <a:t>3</a:t>
                      </a:r>
                      <a:r>
                        <a:rPr lang="en-US" sz="2000" smtClean="0">
                          <a:latin typeface="Palatino Linotype"/>
                          <a:ea typeface="SimSun"/>
                        </a:rPr>
                        <a:t>0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2000" b="1" smtClean="0">
                          <a:latin typeface="Palatino Linotype"/>
                          <a:ea typeface="SimSun"/>
                        </a:rPr>
                        <a:t>PENUTUPAN</a:t>
                      </a:r>
                      <a:endParaRPr lang="id-ID" sz="2000" b="1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2000" smtClean="0">
                          <a:latin typeface="Palatino Linotype"/>
                          <a:ea typeface="SimSun"/>
                        </a:rPr>
                        <a:t>Tommy Ilyas</a:t>
                      </a:r>
                      <a:endParaRPr lang="id-ID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7DB7-8EAD-4BCE-B993-416DFC22730A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6475-C9FB-46A5-A583-260521BA028B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mtClean="0"/>
              <a:t>Jumlah hadir di Makassar</a:t>
            </a:r>
            <a:endParaRPr lang="id-ID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188360" y="1524000"/>
          <a:ext cx="4660902" cy="450000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859040"/>
                <a:gridCol w="1801862"/>
              </a:tblGrid>
              <a:tr h="118584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Peserta Pelatihan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 orang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929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</a:tr>
              <a:tr h="5929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</a:tr>
              <a:tr h="9424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Sekolah Tinggi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</a:tr>
              <a:tr h="5929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Politeknik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</a:tr>
              <a:tr h="5929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Akademi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id-ID" sz="3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id-ID" sz="3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194" marR="60194" marT="0" marB="0" anchor="ctr"/>
                </a:tc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6081486" y="1524000"/>
          <a:ext cx="2794907" cy="450000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979032"/>
                <a:gridCol w="815875"/>
              </a:tblGrid>
              <a:tr h="380282">
                <a:tc>
                  <a:txBody>
                    <a:bodyPr/>
                    <a:lstStyle/>
                    <a:p>
                      <a:pPr algn="ctr"/>
                      <a:r>
                        <a:rPr lang="id-ID" smtClean="0"/>
                        <a:t>Daerah</a:t>
                      </a:r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mtClean="0"/>
                        <a:t>PT</a:t>
                      </a:r>
                      <a:endParaRPr lang="id-ID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Yogyakarta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10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Makassar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9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Semarang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3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Bali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2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Sala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2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Ambon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1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Toraja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1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Kupang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1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Parepare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1</a:t>
                      </a:r>
                      <a:endParaRPr lang="id-ID" sz="2000"/>
                    </a:p>
                  </a:txBody>
                  <a:tcPr/>
                </a:tc>
              </a:tr>
              <a:tr h="411972">
                <a:tc>
                  <a:txBody>
                    <a:bodyPr/>
                    <a:lstStyle/>
                    <a:p>
                      <a:pPr algn="r"/>
                      <a:r>
                        <a:rPr lang="id-ID" sz="2000" smtClean="0"/>
                        <a:t>Klaten</a:t>
                      </a:r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smtClean="0"/>
                        <a:t>1</a:t>
                      </a:r>
                      <a:endParaRPr lang="id-ID" sz="20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7DB7-8EAD-4BCE-B993-416DFC22730A}" type="datetime2">
              <a:rPr lang="id-ID" smtClean="0"/>
              <a:pPr/>
              <a:t>Selasa, 08 Desember 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Komisi PHK DPT Dikti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6475-C9FB-46A5-A583-260521BA028B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45"/>
  <p:tag name="ISPRING_ULTRA_SCORM_DURATION" val="3600"/>
  <p:tag name="ISPRING_ULTRA_SCORM_QUIZ_NUMBER" val="0"/>
  <p:tag name="GENSWF_OUTPUT_FILE_NAME" val="Manajemen Perguruan Tinggi"/>
  <p:tag name="ISPRING_ULTRA_SCORM_LESSON_TITLE" val="Panduan Penulisan Proposal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3643</TotalTime>
  <Words>264</Words>
  <Application>Microsoft Office PowerPoint</Application>
  <PresentationFormat>On-screen Show (4:3)</PresentationFormat>
  <Paragraphs>117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Jadwal Acara</vt:lpstr>
      <vt:lpstr>Jumlah undangan seluruh Indonesia</vt:lpstr>
      <vt:lpstr>Hari Pertama: Senin 7 Des 2009</vt:lpstr>
      <vt:lpstr>Hari Kedua: Selasa 8 Des 2009</vt:lpstr>
      <vt:lpstr>Jumlah hadir di Makassar</vt:lpstr>
    </vt:vector>
  </TitlesOfParts>
  <Manager>Ir. Djoko Luknanto, M.Sc., Ph.D. (Djoko_Luknanto@engineer.com)</Manager>
  <Company>la family from Ngayogyakarta Hadiningrat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PHK-I TA 2011: Panduan Penulisan Proposal</dc:title>
  <dc:subject>Penjelasan Panduan &amp; Kerangka Proposal</dc:subject>
  <dc:creator>Djoko Luknanto</dc:creator>
  <dc:description>Berdasarkan tayangan dari DPT Dikti Komisi PHK</dc:description>
  <cp:lastModifiedBy>Djoko Luknanto</cp:lastModifiedBy>
  <cp:revision>777</cp:revision>
  <dcterms:created xsi:type="dcterms:W3CDTF">2001-10-26T15:22:42Z</dcterms:created>
  <dcterms:modified xsi:type="dcterms:W3CDTF">2009-12-08T01:42:45Z</dcterms:modified>
</cp:coreProperties>
</file>