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5" r:id="rId6"/>
    <p:sldId id="257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35E782-9E31-4785-94F8-EB760C0414B2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523B83-673D-48BF-8882-D79CA8A1D65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err="1" smtClean="0"/>
              <a:t>Diskusi</a:t>
            </a:r>
            <a:r>
              <a:rPr lang="en-US" sz="6000" dirty="0" smtClean="0"/>
              <a:t> </a:t>
            </a:r>
            <a:r>
              <a:rPr lang="en-US" sz="6000" dirty="0" err="1" smtClean="0"/>
              <a:t>kelompok</a:t>
            </a:r>
            <a:r>
              <a:rPr lang="en-US" sz="6000" dirty="0" smtClean="0"/>
              <a:t> (</a:t>
            </a:r>
            <a:r>
              <a:rPr lang="en-US" sz="6000" dirty="0" err="1" smtClean="0"/>
              <a:t>menyusun</a:t>
            </a:r>
            <a:r>
              <a:rPr lang="en-US" sz="6000" dirty="0" smtClean="0"/>
              <a:t> SE </a:t>
            </a:r>
            <a:r>
              <a:rPr lang="en-US" sz="6000" dirty="0" err="1" smtClean="0"/>
              <a:t>institusi</a:t>
            </a:r>
            <a:r>
              <a:rPr lang="en-US" sz="6000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Menyusun</a:t>
            </a:r>
            <a:r>
              <a:rPr lang="en-US" dirty="0" smtClean="0"/>
              <a:t> Proposal PHKI</a:t>
            </a:r>
          </a:p>
          <a:p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2011</a:t>
            </a:r>
          </a:p>
          <a:p>
            <a:r>
              <a:rPr lang="en-US" dirty="0" smtClean="0"/>
              <a:t>7 – 8 </a:t>
            </a:r>
            <a:r>
              <a:rPr lang="en-US" dirty="0" err="1" smtClean="0"/>
              <a:t>Desember</a:t>
            </a:r>
            <a:r>
              <a:rPr lang="en-US" dirty="0" smtClean="0"/>
              <a:t>  2009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Bagian</a:t>
            </a:r>
            <a:r>
              <a:rPr lang="en-US" sz="4400" dirty="0" smtClean="0"/>
              <a:t> I : </a:t>
            </a:r>
            <a:r>
              <a:rPr lang="en-US" sz="4400" dirty="0" err="1" smtClean="0"/>
              <a:t>Pembentukan</a:t>
            </a:r>
            <a:r>
              <a:rPr lang="en-US" sz="4400" dirty="0" smtClean="0"/>
              <a:t> TASK FORCE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Pembentukan</a:t>
            </a:r>
            <a:r>
              <a:rPr lang="en-US" dirty="0" smtClean="0"/>
              <a:t> Task Force,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Task Force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lvl="1"/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Task Force</a:t>
            </a:r>
          </a:p>
          <a:p>
            <a:pPr lvl="1"/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Task Force (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, 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Task Force</a:t>
            </a:r>
          </a:p>
          <a:p>
            <a:pPr lvl="1"/>
            <a:r>
              <a:rPr lang="en-US" dirty="0" err="1" smtClean="0"/>
              <a:t>dll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Bagian</a:t>
            </a:r>
            <a:r>
              <a:rPr lang="en-US" dirty="0" smtClean="0"/>
              <a:t> II :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Strategi menyusun evaluasi diri </a:t>
            </a:r>
            <a:r>
              <a:rPr lang="en-US" b="1" smtClean="0"/>
              <a:t>tingkat institusi</a:t>
            </a:r>
          </a:p>
          <a:p>
            <a:r>
              <a:rPr lang="en-US" smtClean="0"/>
              <a:t>Koordinasi dengan berbagai pengelola sumber data</a:t>
            </a:r>
          </a:p>
          <a:p>
            <a:r>
              <a:rPr lang="en-US" smtClean="0"/>
              <a:t>Pengumpulan, pengolahan data, dan  analisis</a:t>
            </a:r>
          </a:p>
          <a:p>
            <a:r>
              <a:rPr lang="en-US" smtClean="0"/>
              <a:t>Identifikasi </a:t>
            </a:r>
            <a:r>
              <a:rPr lang="en-US" smtClean="0"/>
              <a:t>masalah (Tema A dan B) dan atau potensi (C dan D)</a:t>
            </a:r>
          </a:p>
          <a:p>
            <a:r>
              <a:rPr lang="en-US" smtClean="0"/>
              <a:t>Solusi alternatif (Tema A dan B) dan atau strategi pengembangan (Tema C dan D)</a:t>
            </a:r>
          </a:p>
          <a:p>
            <a:r>
              <a:rPr lang="en-US" smtClean="0"/>
              <a:t>Prioritas Program Kegiatan dan pengelompokannya kedalam Tema (Tema A, B, C, dan atau D) </a:t>
            </a:r>
          </a:p>
          <a:p>
            <a:r>
              <a:rPr lang="en-US" smtClean="0"/>
              <a:t>Penyusunan laporan evaluasi diri lengkap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Bag. III : </a:t>
            </a:r>
            <a:r>
              <a:rPr lang="en-US" sz="4400" dirty="0" err="1" smtClean="0"/>
              <a:t>Penyempurnaan</a:t>
            </a:r>
            <a:r>
              <a:rPr lang="en-US" sz="4400" dirty="0" smtClean="0"/>
              <a:t> </a:t>
            </a:r>
            <a:r>
              <a:rPr lang="en-US" sz="4400" dirty="0" err="1" smtClean="0"/>
              <a:t>Evaluasi</a:t>
            </a:r>
            <a:r>
              <a:rPr lang="en-US" sz="4400" dirty="0" smtClean="0"/>
              <a:t> </a:t>
            </a:r>
            <a:r>
              <a:rPr lang="en-US" sz="4400" dirty="0" err="1" smtClean="0"/>
              <a:t>Diri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internal stakeholders</a:t>
            </a:r>
          </a:p>
          <a:p>
            <a:r>
              <a:rPr lang="en-US" dirty="0" err="1" smtClean="0"/>
              <a:t>Diskusi</a:t>
            </a:r>
            <a:r>
              <a:rPr lang="en-US" dirty="0" smtClean="0"/>
              <a:t> internal Task Force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775F55"/>
                </a:solidFill>
              </a:rPr>
              <a:t>SELAMAT BEKERJA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9600" y="3352799"/>
            <a:ext cx="2209800" cy="1655305"/>
          </a:xfrm>
        </p:spPr>
        <p:txBody>
          <a:bodyPr/>
          <a:lstStyle/>
          <a:p>
            <a:r>
              <a:rPr lang="en-US" sz="1200" dirty="0" err="1" smtClean="0"/>
              <a:t>Sosialisasi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Pelatihan</a:t>
            </a:r>
            <a:r>
              <a:rPr lang="en-US" sz="1200" dirty="0" smtClean="0"/>
              <a:t> </a:t>
            </a:r>
          </a:p>
          <a:p>
            <a:r>
              <a:rPr lang="en-US" sz="1200" dirty="0" err="1" smtClean="0"/>
              <a:t>Menyusun</a:t>
            </a:r>
            <a:r>
              <a:rPr lang="en-US" sz="1200" dirty="0" smtClean="0"/>
              <a:t> Proposal PHKI</a:t>
            </a:r>
          </a:p>
          <a:p>
            <a:r>
              <a:rPr lang="en-US" sz="1200" dirty="0" err="1" smtClean="0"/>
              <a:t>Tahun</a:t>
            </a:r>
            <a:r>
              <a:rPr lang="en-US" sz="1200" dirty="0" smtClean="0"/>
              <a:t> </a:t>
            </a:r>
            <a:r>
              <a:rPr lang="en-US" sz="1200" dirty="0" err="1" smtClean="0"/>
              <a:t>Anggaran</a:t>
            </a:r>
            <a:r>
              <a:rPr lang="en-US" sz="1200" dirty="0" smtClean="0"/>
              <a:t> 2010</a:t>
            </a:r>
          </a:p>
          <a:p>
            <a:r>
              <a:rPr lang="en-US" sz="1200" dirty="0" smtClean="0"/>
              <a:t>7 – 8 </a:t>
            </a:r>
            <a:r>
              <a:rPr lang="en-US" sz="1200" dirty="0" err="1" smtClean="0"/>
              <a:t>Desember</a:t>
            </a:r>
            <a:r>
              <a:rPr lang="en-US" sz="1200" dirty="0" smtClean="0"/>
              <a:t>  2009 </a:t>
            </a:r>
          </a:p>
          <a:p>
            <a:endParaRPr lang="en-US" dirty="0"/>
          </a:p>
        </p:txBody>
      </p:sp>
      <p:pic>
        <p:nvPicPr>
          <p:cNvPr id="5" name="Picture Placeholder 4" descr="2008-08-16_0109148_80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610600" cy="1828800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/>
              <a:t>Diskusi</a:t>
            </a:r>
            <a:r>
              <a:rPr lang="en-US" sz="4800" dirty="0" smtClean="0"/>
              <a:t> </a:t>
            </a:r>
            <a:r>
              <a:rPr lang="en-US" sz="4800" dirty="0" err="1" smtClean="0"/>
              <a:t>kelompok</a:t>
            </a:r>
            <a:r>
              <a:rPr lang="en-US" sz="4800" dirty="0" smtClean="0"/>
              <a:t>: </a:t>
            </a:r>
            <a:br>
              <a:rPr lang="en-US" sz="4800" dirty="0" smtClean="0"/>
            </a:br>
            <a:r>
              <a:rPr lang="en-US" sz="4800" dirty="0" err="1" smtClean="0"/>
              <a:t>Menyusun</a:t>
            </a:r>
            <a:r>
              <a:rPr lang="en-US" sz="4800" dirty="0" smtClean="0"/>
              <a:t> </a:t>
            </a:r>
            <a:r>
              <a:rPr lang="en-US" sz="4800" dirty="0" err="1" smtClean="0"/>
              <a:t>Pengembangan</a:t>
            </a:r>
            <a:r>
              <a:rPr lang="en-US" sz="4800" dirty="0" smtClean="0"/>
              <a:t> Program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267200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Menyusun</a:t>
            </a:r>
            <a:r>
              <a:rPr lang="en-US" dirty="0" smtClean="0"/>
              <a:t> Proposal PHKI</a:t>
            </a:r>
          </a:p>
          <a:p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2011</a:t>
            </a:r>
          </a:p>
          <a:p>
            <a:r>
              <a:rPr lang="en-US" dirty="0" smtClean="0"/>
              <a:t>7 – 8 </a:t>
            </a:r>
            <a:r>
              <a:rPr lang="en-US" dirty="0" err="1" smtClean="0"/>
              <a:t>Desember</a:t>
            </a:r>
            <a:r>
              <a:rPr lang="en-US" dirty="0" smtClean="0"/>
              <a:t>  2009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Proposal </a:t>
            </a:r>
            <a:r>
              <a:rPr lang="en-US" b="1" dirty="0" err="1" smtClean="0"/>
              <a:t>Awal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Hasil analisis, dan identifikasi masalah dan atau potensi dari evaluasi diri</a:t>
            </a:r>
          </a:p>
          <a:p>
            <a:r>
              <a:rPr lang="en-US" smtClean="0"/>
              <a:t>Prioritas  pemecahan masalah dan atau strategi pengembangan potensi, dengan mempertimbangkan kebijakan perguruan tinggi (Visi, Misi, dan RenStra), kesiapan pelaksana yang terkait, dll</a:t>
            </a:r>
          </a:p>
          <a:p>
            <a:r>
              <a:rPr lang="en-US" smtClean="0"/>
              <a:t>Pilih Tema yang tepat berikut program kegiatan utama</a:t>
            </a:r>
          </a:p>
          <a:p>
            <a:r>
              <a:rPr lang="en-US" smtClean="0"/>
              <a:t>Susun sebagai proposal program kegiatan</a:t>
            </a:r>
          </a:p>
          <a:p>
            <a:r>
              <a:rPr lang="en-US" smtClean="0"/>
              <a:t>Sosialisasi kepada </a:t>
            </a:r>
            <a:r>
              <a:rPr lang="en-US" smtClean="0"/>
              <a:t>internal </a:t>
            </a:r>
            <a:r>
              <a:rPr lang="en-US" smtClean="0"/>
              <a:t>stakeholders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Proposal </a:t>
            </a:r>
            <a:r>
              <a:rPr lang="en-US" b="1" dirty="0" err="1" smtClean="0"/>
              <a:t>Lengkap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Menanggapi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reviewers </a:t>
            </a:r>
            <a:r>
              <a:rPr lang="en-US" dirty="0" err="1" smtClean="0"/>
              <a:t>tentang</a:t>
            </a:r>
            <a:r>
              <a:rPr lang="en-US" dirty="0" smtClean="0"/>
              <a:t> Proposal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Proposal </a:t>
            </a:r>
            <a:r>
              <a:rPr lang="en-US" dirty="0" err="1" smtClean="0"/>
              <a:t>Lengkap</a:t>
            </a:r>
            <a:endParaRPr lang="en-US" dirty="0" smtClean="0"/>
          </a:p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–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usulan</a:t>
            </a:r>
            <a:r>
              <a:rPr lang="en-US" dirty="0" smtClean="0"/>
              <a:t> program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endParaRPr lang="en-US" dirty="0" smtClean="0"/>
          </a:p>
          <a:p>
            <a:r>
              <a:rPr lang="en-US" dirty="0" err="1" smtClean="0"/>
              <a:t>Sosialisasi</a:t>
            </a:r>
            <a:r>
              <a:rPr lang="en-US" dirty="0" smtClean="0"/>
              <a:t> Proposal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internal stakeholders</a:t>
            </a:r>
          </a:p>
          <a:p>
            <a:r>
              <a:rPr lang="en-US" dirty="0" err="1" smtClean="0"/>
              <a:t>Penyusunan</a:t>
            </a:r>
            <a:r>
              <a:rPr lang="en-US" dirty="0" smtClean="0"/>
              <a:t> proposal </a:t>
            </a:r>
            <a:r>
              <a:rPr lang="en-US" dirty="0" err="1" smtClean="0"/>
              <a:t>lengkap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).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SELAMAT BEKERJA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85800" y="3352800"/>
            <a:ext cx="2209800" cy="1655305"/>
          </a:xfrm>
        </p:spPr>
        <p:txBody>
          <a:bodyPr/>
          <a:lstStyle/>
          <a:p>
            <a:r>
              <a:rPr lang="en-US" sz="1400" dirty="0" err="1" smtClean="0"/>
              <a:t>Sosialisasi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Pelatihan</a:t>
            </a:r>
            <a:r>
              <a:rPr lang="en-US" sz="1400" dirty="0" smtClean="0"/>
              <a:t> </a:t>
            </a:r>
          </a:p>
          <a:p>
            <a:r>
              <a:rPr lang="en-US" sz="1400" dirty="0" err="1" smtClean="0"/>
              <a:t>Menyusun</a:t>
            </a:r>
            <a:r>
              <a:rPr lang="en-US" sz="1400" dirty="0" smtClean="0"/>
              <a:t> Proposal PHKI</a:t>
            </a:r>
          </a:p>
          <a:p>
            <a:r>
              <a:rPr lang="en-US" sz="1400" dirty="0" err="1" smtClean="0"/>
              <a:t>Tahun</a:t>
            </a:r>
            <a:r>
              <a:rPr lang="en-US" sz="1400" dirty="0" smtClean="0"/>
              <a:t> </a:t>
            </a:r>
            <a:r>
              <a:rPr lang="en-US" sz="1400" dirty="0" err="1" smtClean="0"/>
              <a:t>Anggaran</a:t>
            </a:r>
            <a:r>
              <a:rPr lang="en-US" sz="1400" dirty="0" smtClean="0"/>
              <a:t> 2011</a:t>
            </a:r>
          </a:p>
          <a:p>
            <a:r>
              <a:rPr lang="en-US" sz="1400" dirty="0" smtClean="0"/>
              <a:t>7 – 8 </a:t>
            </a:r>
            <a:r>
              <a:rPr lang="en-US" sz="1400" dirty="0" err="1" smtClean="0"/>
              <a:t>Desember</a:t>
            </a:r>
            <a:r>
              <a:rPr lang="en-US" sz="1400" dirty="0" smtClean="0"/>
              <a:t>  2009 </a:t>
            </a:r>
          </a:p>
          <a:p>
            <a:endParaRPr lang="en-US" dirty="0"/>
          </a:p>
        </p:txBody>
      </p:sp>
      <p:pic>
        <p:nvPicPr>
          <p:cNvPr id="8" name="Picture Placeholder 7" descr="Toco Touca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2670</TotalTime>
  <Words>325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Diskusi kelompok (menyusun SE institusi)</vt:lpstr>
      <vt:lpstr>Bagian I : Pembentukan TASK FORCE</vt:lpstr>
      <vt:lpstr>Bagian II : Menyusun Evaluasi Diri</vt:lpstr>
      <vt:lpstr>Bag. III : Penyempurnaan Evaluasi Diri</vt:lpstr>
      <vt:lpstr>SELAMAT BEKERJA</vt:lpstr>
      <vt:lpstr>Diskusi kelompok:  Menyusun Pengembangan Program</vt:lpstr>
      <vt:lpstr>Proposal Awal</vt:lpstr>
      <vt:lpstr>Proposal Lengkap</vt:lpstr>
      <vt:lpstr>SELAMAT BEKERJA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Diskusi kelompok (menyusun SE institusi)</dc:title>
  <dc:creator>DPT - 3</dc:creator>
  <cp:lastModifiedBy>Djoko Luknanto</cp:lastModifiedBy>
  <cp:revision>10</cp:revision>
  <dcterms:created xsi:type="dcterms:W3CDTF">2009-11-27T03:44:53Z</dcterms:created>
  <dcterms:modified xsi:type="dcterms:W3CDTF">2009-12-06T07:35:21Z</dcterms:modified>
</cp:coreProperties>
</file>