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1"/>
  </p:notesMasterIdLst>
  <p:sldIdLst>
    <p:sldId id="256" r:id="rId2"/>
    <p:sldId id="274" r:id="rId3"/>
    <p:sldId id="275" r:id="rId4"/>
    <p:sldId id="259" r:id="rId5"/>
    <p:sldId id="276" r:id="rId6"/>
    <p:sldId id="277" r:id="rId7"/>
    <p:sldId id="262" r:id="rId8"/>
    <p:sldId id="263" r:id="rId9"/>
    <p:sldId id="278" r:id="rId10"/>
    <p:sldId id="279" r:id="rId11"/>
    <p:sldId id="280" r:id="rId12"/>
    <p:sldId id="281" r:id="rId13"/>
    <p:sldId id="268" r:id="rId14"/>
    <p:sldId id="269" r:id="rId15"/>
    <p:sldId id="270" r:id="rId16"/>
    <p:sldId id="271" r:id="rId17"/>
    <p:sldId id="272" r:id="rId18"/>
    <p:sldId id="282" r:id="rId19"/>
    <p:sldId id="273" r:id="rId20"/>
  </p:sldIdLst>
  <p:sldSz cx="9144000" cy="6858000" type="screen4x3"/>
  <p:notesSz cx="6858000" cy="9144000"/>
  <p:custDataLst>
    <p:tags r:id="rId22"/>
  </p:custDataLst>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67" d="100"/>
          <a:sy n="67" d="100"/>
        </p:scale>
        <p:origin x="-117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9" d="100"/>
          <a:sy n="39" d="100"/>
        </p:scale>
        <p:origin x="-1512" y="-96"/>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lvl1pPr>
              <a:defRPr sz="1200"/>
            </a:lvl1pPr>
          </a:lstStyle>
          <a:p>
            <a:endParaRPr lang="en-US"/>
          </a:p>
        </p:txBody>
      </p:sp>
      <p:sp>
        <p:nvSpPr>
          <p:cNvPr id="3379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lvl1pPr algn="r">
              <a:defRPr sz="1200"/>
            </a:lvl1pPr>
          </a:lstStyle>
          <a:p>
            <a:endParaRPr lang="en-US"/>
          </a:p>
        </p:txBody>
      </p:sp>
      <p:sp>
        <p:nvSpPr>
          <p:cNvPr id="3379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79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79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defRPr sz="1200"/>
            </a:lvl1pPr>
          </a:lstStyle>
          <a:p>
            <a:endParaRPr lang="en-US"/>
          </a:p>
        </p:txBody>
      </p:sp>
      <p:sp>
        <p:nvSpPr>
          <p:cNvPr id="3379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lvl1pPr>
          </a:lstStyle>
          <a:p>
            <a:fld id="{D0504012-DFB7-4AC3-A1FA-A22C0BF78FF7}" type="slidenum">
              <a:rPr lang="en-US"/>
              <a:pPr/>
              <a:t>‹#›</a:t>
            </a:fld>
            <a:endParaRPr lang="en-US"/>
          </a:p>
        </p:txBody>
      </p:sp>
    </p:spTree>
    <p:extLst>
      <p:ext uri="{BB962C8B-B14F-4D97-AF65-F5344CB8AC3E}">
        <p14:creationId xmlns:p14="http://schemas.microsoft.com/office/powerpoint/2010/main" val="3737300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504012-DFB7-4AC3-A1FA-A22C0BF78FF7}" type="slidenum">
              <a:rPr lang="en-US" smtClean="0"/>
              <a:pPr/>
              <a:t>1</a:t>
            </a:fld>
            <a:endParaRPr lang="en-US"/>
          </a:p>
        </p:txBody>
      </p:sp>
    </p:spTree>
    <p:extLst>
      <p:ext uri="{BB962C8B-B14F-4D97-AF65-F5344CB8AC3E}">
        <p14:creationId xmlns:p14="http://schemas.microsoft.com/office/powerpoint/2010/main" val="6654991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504012-DFB7-4AC3-A1FA-A22C0BF78FF7}" type="slidenum">
              <a:rPr lang="en-US" smtClean="0"/>
              <a:pPr/>
              <a:t>10</a:t>
            </a:fld>
            <a:endParaRPr lang="en-US"/>
          </a:p>
        </p:txBody>
      </p:sp>
    </p:spTree>
    <p:extLst>
      <p:ext uri="{BB962C8B-B14F-4D97-AF65-F5344CB8AC3E}">
        <p14:creationId xmlns:p14="http://schemas.microsoft.com/office/powerpoint/2010/main" val="29569620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504012-DFB7-4AC3-A1FA-A22C0BF78FF7}" type="slidenum">
              <a:rPr lang="en-US" smtClean="0"/>
              <a:pPr/>
              <a:t>11</a:t>
            </a:fld>
            <a:endParaRPr lang="en-US"/>
          </a:p>
        </p:txBody>
      </p:sp>
    </p:spTree>
    <p:extLst>
      <p:ext uri="{BB962C8B-B14F-4D97-AF65-F5344CB8AC3E}">
        <p14:creationId xmlns:p14="http://schemas.microsoft.com/office/powerpoint/2010/main" val="37400818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504012-DFB7-4AC3-A1FA-A22C0BF78FF7}" type="slidenum">
              <a:rPr lang="en-US" smtClean="0"/>
              <a:pPr/>
              <a:t>12</a:t>
            </a:fld>
            <a:endParaRPr lang="en-US"/>
          </a:p>
        </p:txBody>
      </p:sp>
    </p:spTree>
    <p:extLst>
      <p:ext uri="{BB962C8B-B14F-4D97-AF65-F5344CB8AC3E}">
        <p14:creationId xmlns:p14="http://schemas.microsoft.com/office/powerpoint/2010/main" val="42715037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504012-DFB7-4AC3-A1FA-A22C0BF78FF7}" type="slidenum">
              <a:rPr lang="en-US" smtClean="0"/>
              <a:pPr/>
              <a:t>13</a:t>
            </a:fld>
            <a:endParaRPr lang="en-US"/>
          </a:p>
        </p:txBody>
      </p:sp>
    </p:spTree>
    <p:extLst>
      <p:ext uri="{BB962C8B-B14F-4D97-AF65-F5344CB8AC3E}">
        <p14:creationId xmlns:p14="http://schemas.microsoft.com/office/powerpoint/2010/main" val="780370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504012-DFB7-4AC3-A1FA-A22C0BF78FF7}" type="slidenum">
              <a:rPr lang="en-US" smtClean="0"/>
              <a:pPr/>
              <a:t>14</a:t>
            </a:fld>
            <a:endParaRPr lang="en-US"/>
          </a:p>
        </p:txBody>
      </p:sp>
    </p:spTree>
    <p:extLst>
      <p:ext uri="{BB962C8B-B14F-4D97-AF65-F5344CB8AC3E}">
        <p14:creationId xmlns:p14="http://schemas.microsoft.com/office/powerpoint/2010/main" val="31490720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504012-DFB7-4AC3-A1FA-A22C0BF78FF7}" type="slidenum">
              <a:rPr lang="en-US" smtClean="0"/>
              <a:pPr/>
              <a:t>15</a:t>
            </a:fld>
            <a:endParaRPr lang="en-US"/>
          </a:p>
        </p:txBody>
      </p:sp>
    </p:spTree>
    <p:extLst>
      <p:ext uri="{BB962C8B-B14F-4D97-AF65-F5344CB8AC3E}">
        <p14:creationId xmlns:p14="http://schemas.microsoft.com/office/powerpoint/2010/main" val="13215989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504012-DFB7-4AC3-A1FA-A22C0BF78FF7}" type="slidenum">
              <a:rPr lang="en-US" smtClean="0"/>
              <a:pPr/>
              <a:t>16</a:t>
            </a:fld>
            <a:endParaRPr lang="en-US"/>
          </a:p>
        </p:txBody>
      </p:sp>
    </p:spTree>
    <p:extLst>
      <p:ext uri="{BB962C8B-B14F-4D97-AF65-F5344CB8AC3E}">
        <p14:creationId xmlns:p14="http://schemas.microsoft.com/office/powerpoint/2010/main" val="1626594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504012-DFB7-4AC3-A1FA-A22C0BF78FF7}" type="slidenum">
              <a:rPr lang="en-US" smtClean="0"/>
              <a:pPr/>
              <a:t>17</a:t>
            </a:fld>
            <a:endParaRPr lang="en-US"/>
          </a:p>
        </p:txBody>
      </p:sp>
    </p:spTree>
    <p:extLst>
      <p:ext uri="{BB962C8B-B14F-4D97-AF65-F5344CB8AC3E}">
        <p14:creationId xmlns:p14="http://schemas.microsoft.com/office/powerpoint/2010/main" val="38556013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D54665-E567-4874-B4E0-9C261B54BB4C}" type="slidenum">
              <a:rPr lang="en-US"/>
              <a:pPr/>
              <a:t>18</a:t>
            </a:fld>
            <a:endParaRPr lang="en-US"/>
          </a:p>
        </p:txBody>
      </p:sp>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504012-DFB7-4AC3-A1FA-A22C0BF78FF7}" type="slidenum">
              <a:rPr lang="en-US" smtClean="0"/>
              <a:pPr/>
              <a:t>19</a:t>
            </a:fld>
            <a:endParaRPr lang="en-US"/>
          </a:p>
        </p:txBody>
      </p:sp>
    </p:spTree>
    <p:extLst>
      <p:ext uri="{BB962C8B-B14F-4D97-AF65-F5344CB8AC3E}">
        <p14:creationId xmlns:p14="http://schemas.microsoft.com/office/powerpoint/2010/main" val="802707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504012-DFB7-4AC3-A1FA-A22C0BF78FF7}" type="slidenum">
              <a:rPr lang="en-US" smtClean="0"/>
              <a:pPr/>
              <a:t>2</a:t>
            </a:fld>
            <a:endParaRPr lang="en-US"/>
          </a:p>
        </p:txBody>
      </p:sp>
    </p:spTree>
    <p:extLst>
      <p:ext uri="{BB962C8B-B14F-4D97-AF65-F5344CB8AC3E}">
        <p14:creationId xmlns:p14="http://schemas.microsoft.com/office/powerpoint/2010/main" val="14883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504012-DFB7-4AC3-A1FA-A22C0BF78FF7}" type="slidenum">
              <a:rPr lang="en-US" smtClean="0"/>
              <a:pPr/>
              <a:t>3</a:t>
            </a:fld>
            <a:endParaRPr lang="en-US"/>
          </a:p>
        </p:txBody>
      </p:sp>
    </p:spTree>
    <p:extLst>
      <p:ext uri="{BB962C8B-B14F-4D97-AF65-F5344CB8AC3E}">
        <p14:creationId xmlns:p14="http://schemas.microsoft.com/office/powerpoint/2010/main" val="399098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504012-DFB7-4AC3-A1FA-A22C0BF78FF7}" type="slidenum">
              <a:rPr lang="en-US" smtClean="0"/>
              <a:pPr/>
              <a:t>4</a:t>
            </a:fld>
            <a:endParaRPr lang="en-US"/>
          </a:p>
        </p:txBody>
      </p:sp>
    </p:spTree>
    <p:extLst>
      <p:ext uri="{BB962C8B-B14F-4D97-AF65-F5344CB8AC3E}">
        <p14:creationId xmlns:p14="http://schemas.microsoft.com/office/powerpoint/2010/main" val="1833860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504012-DFB7-4AC3-A1FA-A22C0BF78FF7}" type="slidenum">
              <a:rPr lang="en-US" smtClean="0"/>
              <a:pPr/>
              <a:t>5</a:t>
            </a:fld>
            <a:endParaRPr lang="en-US"/>
          </a:p>
        </p:txBody>
      </p:sp>
    </p:spTree>
    <p:extLst>
      <p:ext uri="{BB962C8B-B14F-4D97-AF65-F5344CB8AC3E}">
        <p14:creationId xmlns:p14="http://schemas.microsoft.com/office/powerpoint/2010/main" val="3204700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504012-DFB7-4AC3-A1FA-A22C0BF78FF7}" type="slidenum">
              <a:rPr lang="en-US" smtClean="0"/>
              <a:pPr/>
              <a:t>6</a:t>
            </a:fld>
            <a:endParaRPr lang="en-US"/>
          </a:p>
        </p:txBody>
      </p:sp>
    </p:spTree>
    <p:extLst>
      <p:ext uri="{BB962C8B-B14F-4D97-AF65-F5344CB8AC3E}">
        <p14:creationId xmlns:p14="http://schemas.microsoft.com/office/powerpoint/2010/main" val="301538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504012-DFB7-4AC3-A1FA-A22C0BF78FF7}" type="slidenum">
              <a:rPr lang="en-US" smtClean="0"/>
              <a:pPr/>
              <a:t>7</a:t>
            </a:fld>
            <a:endParaRPr lang="en-US"/>
          </a:p>
        </p:txBody>
      </p:sp>
    </p:spTree>
    <p:extLst>
      <p:ext uri="{BB962C8B-B14F-4D97-AF65-F5344CB8AC3E}">
        <p14:creationId xmlns:p14="http://schemas.microsoft.com/office/powerpoint/2010/main" val="1446969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504012-DFB7-4AC3-A1FA-A22C0BF78FF7}" type="slidenum">
              <a:rPr lang="en-US" smtClean="0"/>
              <a:pPr/>
              <a:t>8</a:t>
            </a:fld>
            <a:endParaRPr lang="en-US"/>
          </a:p>
        </p:txBody>
      </p:sp>
    </p:spTree>
    <p:extLst>
      <p:ext uri="{BB962C8B-B14F-4D97-AF65-F5344CB8AC3E}">
        <p14:creationId xmlns:p14="http://schemas.microsoft.com/office/powerpoint/2010/main" val="2644776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504012-DFB7-4AC3-A1FA-A22C0BF78FF7}" type="slidenum">
              <a:rPr lang="en-US" smtClean="0"/>
              <a:pPr/>
              <a:t>9</a:t>
            </a:fld>
            <a:endParaRPr lang="en-US"/>
          </a:p>
        </p:txBody>
      </p:sp>
    </p:spTree>
    <p:extLst>
      <p:ext uri="{BB962C8B-B14F-4D97-AF65-F5344CB8AC3E}">
        <p14:creationId xmlns:p14="http://schemas.microsoft.com/office/powerpoint/2010/main" val="19188296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1506" name="Group 2"/>
          <p:cNvGrpSpPr>
            <a:grpSpLocks/>
          </p:cNvGrpSpPr>
          <p:nvPr/>
        </p:nvGrpSpPr>
        <p:grpSpPr bwMode="auto">
          <a:xfrm>
            <a:off x="-38100" y="-12700"/>
            <a:ext cx="9239250" cy="6940550"/>
            <a:chOff x="-12" y="-10"/>
            <a:chExt cx="5820" cy="4372"/>
          </a:xfrm>
        </p:grpSpPr>
        <p:sp>
          <p:nvSpPr>
            <p:cNvPr id="21507" name="Rectangle 3"/>
            <p:cNvSpPr>
              <a:spLocks noChangeArrowheads="1"/>
            </p:cNvSpPr>
            <p:nvPr/>
          </p:nvSpPr>
          <p:spPr bwMode="ltGray">
            <a:xfrm>
              <a:off x="5520" y="-8"/>
              <a:ext cx="287" cy="4364"/>
            </a:xfrm>
            <a:prstGeom prst="rect">
              <a:avLst/>
            </a:prstGeom>
            <a:gradFill rotWithShape="0">
              <a:gsLst>
                <a:gs pos="0">
                  <a:schemeClr val="bg2"/>
                </a:gs>
                <a:gs pos="100000">
                  <a:srgbClr val="0066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8" name="Rectangle 4"/>
            <p:cNvSpPr>
              <a:spLocks noChangeArrowheads="1"/>
            </p:cNvSpPr>
            <p:nvPr/>
          </p:nvSpPr>
          <p:spPr bwMode="ltGray">
            <a:xfrm>
              <a:off x="-8" y="-8"/>
              <a:ext cx="288" cy="4368"/>
            </a:xfrm>
            <a:prstGeom prst="rect">
              <a:avLst/>
            </a:prstGeom>
            <a:gradFill rotWithShape="0">
              <a:gsLst>
                <a:gs pos="0">
                  <a:srgbClr val="006600"/>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9" name="AutoShape 5"/>
            <p:cNvSpPr>
              <a:spLocks noChangeArrowheads="1"/>
            </p:cNvSpPr>
            <p:nvPr/>
          </p:nvSpPr>
          <p:spPr bwMode="ltGray">
            <a:xfrm rot="-10800000" flipH="1" flipV="1">
              <a:off x="2" y="-10"/>
              <a:ext cx="5798" cy="288"/>
            </a:xfrm>
            <a:custGeom>
              <a:avLst/>
              <a:gdLst>
                <a:gd name="G0" fmla="+- 1089 0 0"/>
                <a:gd name="G1" fmla="+- 21600 0 1089"/>
                <a:gd name="G2" fmla="*/ 1089 1 2"/>
                <a:gd name="G3" fmla="+- 21600 0 G2"/>
                <a:gd name="G4" fmla="+/ 1089 21600 2"/>
                <a:gd name="G5" fmla="+/ G1 0 2"/>
                <a:gd name="G6" fmla="*/ 21600 21600 1089"/>
                <a:gd name="G7" fmla="*/ G6 1 2"/>
                <a:gd name="G8" fmla="+- 21600 0 G7"/>
                <a:gd name="G9" fmla="*/ 21600 1 2"/>
                <a:gd name="G10" fmla="+- 1089 0 G9"/>
                <a:gd name="G11" fmla="?: G10 G8 0"/>
                <a:gd name="G12" fmla="?: G10 G7 21600"/>
                <a:gd name="T0" fmla="*/ 21055 w 21600"/>
                <a:gd name="T1" fmla="*/ 10800 h 21600"/>
                <a:gd name="T2" fmla="*/ 10800 w 21600"/>
                <a:gd name="T3" fmla="*/ 21600 h 21600"/>
                <a:gd name="T4" fmla="*/ 545 w 21600"/>
                <a:gd name="T5" fmla="*/ 10800 h 21600"/>
                <a:gd name="T6" fmla="*/ 10800 w 21600"/>
                <a:gd name="T7" fmla="*/ 0 h 21600"/>
                <a:gd name="T8" fmla="*/ 2345 w 21600"/>
                <a:gd name="T9" fmla="*/ 2345 h 21600"/>
                <a:gd name="T10" fmla="*/ 19255 w 21600"/>
                <a:gd name="T11" fmla="*/ 19255 h 21600"/>
              </a:gdLst>
              <a:ahLst/>
              <a:cxnLst>
                <a:cxn ang="0">
                  <a:pos x="T0" y="T1"/>
                </a:cxn>
                <a:cxn ang="0">
                  <a:pos x="T2" y="T3"/>
                </a:cxn>
                <a:cxn ang="0">
                  <a:pos x="T4" y="T5"/>
                </a:cxn>
                <a:cxn ang="0">
                  <a:pos x="T6" y="T7"/>
                </a:cxn>
              </a:cxnLst>
              <a:rect l="T8" t="T9" r="T10" b="T11"/>
              <a:pathLst>
                <a:path w="21600" h="21600">
                  <a:moveTo>
                    <a:pt x="0" y="0"/>
                  </a:moveTo>
                  <a:lnTo>
                    <a:pt x="1089" y="21600"/>
                  </a:lnTo>
                  <a:lnTo>
                    <a:pt x="20511" y="21600"/>
                  </a:lnTo>
                  <a:lnTo>
                    <a:pt x="21600" y="0"/>
                  </a:lnTo>
                  <a:close/>
                </a:path>
              </a:pathLst>
            </a:custGeom>
            <a:gradFill rotWithShape="0">
              <a:gsLst>
                <a:gs pos="0">
                  <a:srgbClr val="006600"/>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0" name="AutoShape 6"/>
            <p:cNvSpPr>
              <a:spLocks noChangeArrowheads="1"/>
            </p:cNvSpPr>
            <p:nvPr/>
          </p:nvSpPr>
          <p:spPr bwMode="ltGray">
            <a:xfrm flipV="1">
              <a:off x="-12" y="4072"/>
              <a:ext cx="5820" cy="290"/>
            </a:xfrm>
            <a:custGeom>
              <a:avLst/>
              <a:gdLst>
                <a:gd name="G0" fmla="+- 1100 0 0"/>
                <a:gd name="G1" fmla="+- 21600 0 1100"/>
                <a:gd name="G2" fmla="*/ 1100 1 2"/>
                <a:gd name="G3" fmla="+- 21600 0 G2"/>
                <a:gd name="G4" fmla="+/ 1100 21600 2"/>
                <a:gd name="G5" fmla="+/ G1 0 2"/>
                <a:gd name="G6" fmla="*/ 21600 21600 1100"/>
                <a:gd name="G7" fmla="*/ G6 1 2"/>
                <a:gd name="G8" fmla="+- 21600 0 G7"/>
                <a:gd name="G9" fmla="*/ 21600 1 2"/>
                <a:gd name="G10" fmla="+- 1100 0 G9"/>
                <a:gd name="G11" fmla="?: G10 G8 0"/>
                <a:gd name="G12" fmla="?: G10 G7 21600"/>
                <a:gd name="T0" fmla="*/ 21050 w 21600"/>
                <a:gd name="T1" fmla="*/ 10800 h 21600"/>
                <a:gd name="T2" fmla="*/ 10800 w 21600"/>
                <a:gd name="T3" fmla="*/ 21600 h 21600"/>
                <a:gd name="T4" fmla="*/ 550 w 21600"/>
                <a:gd name="T5" fmla="*/ 10800 h 21600"/>
                <a:gd name="T6" fmla="*/ 10800 w 21600"/>
                <a:gd name="T7" fmla="*/ 0 h 21600"/>
                <a:gd name="T8" fmla="*/ 2350 w 21600"/>
                <a:gd name="T9" fmla="*/ 2350 h 21600"/>
                <a:gd name="T10" fmla="*/ 19250 w 21600"/>
                <a:gd name="T11" fmla="*/ 19250 h 21600"/>
              </a:gdLst>
              <a:ahLst/>
              <a:cxnLst>
                <a:cxn ang="0">
                  <a:pos x="T0" y="T1"/>
                </a:cxn>
                <a:cxn ang="0">
                  <a:pos x="T2" y="T3"/>
                </a:cxn>
                <a:cxn ang="0">
                  <a:pos x="T4" y="T5"/>
                </a:cxn>
                <a:cxn ang="0">
                  <a:pos x="T6" y="T7"/>
                </a:cxn>
              </a:cxnLst>
              <a:rect l="T8" t="T9" r="T10" b="T11"/>
              <a:pathLst>
                <a:path w="21600" h="21600">
                  <a:moveTo>
                    <a:pt x="0" y="0"/>
                  </a:moveTo>
                  <a:lnTo>
                    <a:pt x="1100" y="21600"/>
                  </a:lnTo>
                  <a:lnTo>
                    <a:pt x="20500" y="21600"/>
                  </a:lnTo>
                  <a:lnTo>
                    <a:pt x="21600" y="0"/>
                  </a:lnTo>
                  <a:close/>
                </a:path>
              </a:pathLst>
            </a:custGeom>
            <a:gradFill rotWithShape="0">
              <a:gsLst>
                <a:gs pos="0">
                  <a:schemeClr val="bg2"/>
                </a:gs>
                <a:gs pos="100000">
                  <a:srgbClr val="0066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1" name="Rectangle 7" descr="Green marble"/>
            <p:cNvSpPr>
              <a:spLocks noChangeArrowheads="1"/>
            </p:cNvSpPr>
            <p:nvPr/>
          </p:nvSpPr>
          <p:spPr bwMode="ltGray">
            <a:xfrm>
              <a:off x="184" y="176"/>
              <a:ext cx="5432" cy="3988"/>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512" name="Rectangle 8"/>
          <p:cNvSpPr>
            <a:spLocks noGrp="1" noChangeArrowheads="1"/>
          </p:cNvSpPr>
          <p:nvPr>
            <p:ph type="ctrTitle"/>
          </p:nvPr>
        </p:nvSpPr>
        <p:spPr>
          <a:xfrm>
            <a:off x="685800" y="1828800"/>
            <a:ext cx="7772400" cy="1143000"/>
          </a:xfrm>
        </p:spPr>
        <p:txBody>
          <a:bodyPr/>
          <a:lstStyle>
            <a:lvl1pPr>
              <a:defRPr/>
            </a:lvl1pPr>
          </a:lstStyle>
          <a:p>
            <a:pPr lvl="0"/>
            <a:r>
              <a:rPr lang="en-US" noProof="0" smtClean="0"/>
              <a:t>Click to edit Master title style</a:t>
            </a:r>
          </a:p>
        </p:txBody>
      </p:sp>
      <p:sp>
        <p:nvSpPr>
          <p:cNvPr id="21513" name="Rectangle 9"/>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21514" name="Rectangle 10"/>
          <p:cNvSpPr>
            <a:spLocks noGrp="1" noChangeArrowheads="1"/>
          </p:cNvSpPr>
          <p:nvPr>
            <p:ph type="dt" sz="half" idx="2"/>
          </p:nvPr>
        </p:nvSpPr>
        <p:spPr>
          <a:xfrm>
            <a:off x="698500" y="6154738"/>
            <a:ext cx="1905000" cy="457200"/>
          </a:xfrm>
        </p:spPr>
        <p:txBody>
          <a:bodyPr/>
          <a:lstStyle>
            <a:lvl1pPr>
              <a:defRPr/>
            </a:lvl1pPr>
          </a:lstStyle>
          <a:p>
            <a:endParaRPr lang="en-US"/>
          </a:p>
        </p:txBody>
      </p:sp>
      <p:sp>
        <p:nvSpPr>
          <p:cNvPr id="21515" name="Rectangle 11"/>
          <p:cNvSpPr>
            <a:spLocks noGrp="1" noChangeArrowheads="1"/>
          </p:cNvSpPr>
          <p:nvPr>
            <p:ph type="ftr" sz="quarter" idx="3"/>
          </p:nvPr>
        </p:nvSpPr>
        <p:spPr>
          <a:xfrm>
            <a:off x="3136900" y="6154738"/>
            <a:ext cx="2895600" cy="457200"/>
          </a:xfrm>
        </p:spPr>
        <p:txBody>
          <a:bodyPr/>
          <a:lstStyle>
            <a:lvl1pPr>
              <a:defRPr/>
            </a:lvl1pPr>
          </a:lstStyle>
          <a:p>
            <a:endParaRPr lang="en-US"/>
          </a:p>
        </p:txBody>
      </p:sp>
      <p:sp>
        <p:nvSpPr>
          <p:cNvPr id="21516" name="Rectangle 12"/>
          <p:cNvSpPr>
            <a:spLocks noGrp="1" noChangeArrowheads="1"/>
          </p:cNvSpPr>
          <p:nvPr>
            <p:ph type="sldNum" sz="quarter" idx="4"/>
          </p:nvPr>
        </p:nvSpPr>
        <p:spPr>
          <a:xfrm>
            <a:off x="6565900" y="6154738"/>
            <a:ext cx="1905000" cy="457200"/>
          </a:xfrm>
        </p:spPr>
        <p:txBody>
          <a:bodyPr/>
          <a:lstStyle>
            <a:lvl1pPr>
              <a:defRPr/>
            </a:lvl1pPr>
          </a:lstStyle>
          <a:p>
            <a:fld id="{959AADE8-12A2-4764-B348-26848AA50135}" type="slidenum">
              <a:rPr lang="en-US"/>
              <a:pPr/>
              <a:t>‹#›</a:t>
            </a:fld>
            <a:endParaRPr lang="en-US"/>
          </a:p>
        </p:txBody>
      </p:sp>
      <p:grpSp>
        <p:nvGrpSpPr>
          <p:cNvPr id="21517" name="Group 13"/>
          <p:cNvGrpSpPr>
            <a:grpSpLocks/>
          </p:cNvGrpSpPr>
          <p:nvPr/>
        </p:nvGrpSpPr>
        <p:grpSpPr bwMode="auto">
          <a:xfrm>
            <a:off x="609600" y="3324225"/>
            <a:ext cx="8001000" cy="374650"/>
            <a:chOff x="384" y="2094"/>
            <a:chExt cx="5040" cy="236"/>
          </a:xfrm>
        </p:grpSpPr>
        <p:sp>
          <p:nvSpPr>
            <p:cNvPr id="21518" name="Rectangle 14"/>
            <p:cNvSpPr>
              <a:spLocks noChangeArrowheads="1"/>
            </p:cNvSpPr>
            <p:nvPr/>
          </p:nvSpPr>
          <p:spPr bwMode="auto">
            <a:xfrm>
              <a:off x="384" y="2186"/>
              <a:ext cx="5040" cy="14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9" name="Rectangle 15"/>
            <p:cNvSpPr>
              <a:spLocks noChangeArrowheads="1"/>
            </p:cNvSpPr>
            <p:nvPr/>
          </p:nvSpPr>
          <p:spPr bwMode="auto">
            <a:xfrm>
              <a:off x="388" y="2094"/>
              <a:ext cx="4941" cy="175"/>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2700000" scaled="1"/>
            </a:gradFill>
            <a:ln w="127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0" name="Line 16"/>
            <p:cNvSpPr>
              <a:spLocks noChangeShapeType="1"/>
            </p:cNvSpPr>
            <p:nvPr/>
          </p:nvSpPr>
          <p:spPr bwMode="auto">
            <a:xfrm>
              <a:off x="392" y="2138"/>
              <a:ext cx="4939" cy="0"/>
            </a:xfrm>
            <a:prstGeom prst="line">
              <a:avLst/>
            </a:prstGeom>
            <a:noFill/>
            <a:ln w="12700">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1" name="Line 17"/>
            <p:cNvSpPr>
              <a:spLocks noChangeShapeType="1"/>
            </p:cNvSpPr>
            <p:nvPr/>
          </p:nvSpPr>
          <p:spPr bwMode="auto">
            <a:xfrm>
              <a:off x="392" y="2186"/>
              <a:ext cx="4939" cy="0"/>
            </a:xfrm>
            <a:prstGeom prst="line">
              <a:avLst/>
            </a:prstGeom>
            <a:noFill/>
            <a:ln w="12700">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2" name="Line 18"/>
            <p:cNvSpPr>
              <a:spLocks noChangeShapeType="1"/>
            </p:cNvSpPr>
            <p:nvPr/>
          </p:nvSpPr>
          <p:spPr bwMode="auto">
            <a:xfrm>
              <a:off x="392" y="2234"/>
              <a:ext cx="4939" cy="0"/>
            </a:xfrm>
            <a:prstGeom prst="line">
              <a:avLst/>
            </a:prstGeom>
            <a:noFill/>
            <a:ln w="12700">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3" name="Line 19"/>
            <p:cNvSpPr>
              <a:spLocks noChangeShapeType="1"/>
            </p:cNvSpPr>
            <p:nvPr/>
          </p:nvSpPr>
          <p:spPr bwMode="auto">
            <a:xfrm>
              <a:off x="392" y="2129"/>
              <a:ext cx="4939"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4" name="Line 20"/>
            <p:cNvSpPr>
              <a:spLocks noChangeShapeType="1"/>
            </p:cNvSpPr>
            <p:nvPr/>
          </p:nvSpPr>
          <p:spPr bwMode="auto">
            <a:xfrm>
              <a:off x="392" y="2177"/>
              <a:ext cx="4939"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5" name="Line 21"/>
            <p:cNvSpPr>
              <a:spLocks noChangeShapeType="1"/>
            </p:cNvSpPr>
            <p:nvPr/>
          </p:nvSpPr>
          <p:spPr bwMode="auto">
            <a:xfrm>
              <a:off x="392" y="2225"/>
              <a:ext cx="4939"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spd="slow">
    <p:randomBa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0B9DBE-BA26-4956-A92D-E8F66B9C127B}" type="slidenum">
              <a:rPr lang="en-US"/>
              <a:pPr/>
              <a:t>‹#›</a:t>
            </a:fld>
            <a:endParaRPr lang="en-US"/>
          </a:p>
        </p:txBody>
      </p:sp>
    </p:spTree>
    <p:extLst>
      <p:ext uri="{BB962C8B-B14F-4D97-AF65-F5344CB8AC3E}">
        <p14:creationId xmlns:p14="http://schemas.microsoft.com/office/powerpoint/2010/main" val="1317404158"/>
      </p:ext>
    </p:extLst>
  </p:cSld>
  <p:clrMapOvr>
    <a:masterClrMapping/>
  </p:clrMapOvr>
  <p:transition spd="slow">
    <p:randomBa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4625" y="350838"/>
            <a:ext cx="1946275" cy="5429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50838"/>
            <a:ext cx="5686425" cy="5429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6A65AA4-361D-4C58-BD10-0248C963559A}" type="slidenum">
              <a:rPr lang="en-US"/>
              <a:pPr/>
              <a:t>‹#›</a:t>
            </a:fld>
            <a:endParaRPr lang="en-US"/>
          </a:p>
        </p:txBody>
      </p:sp>
    </p:spTree>
    <p:extLst>
      <p:ext uri="{BB962C8B-B14F-4D97-AF65-F5344CB8AC3E}">
        <p14:creationId xmlns:p14="http://schemas.microsoft.com/office/powerpoint/2010/main" val="3410274540"/>
      </p:ext>
    </p:extLst>
  </p:cSld>
  <p:clrMapOvr>
    <a:masterClrMapping/>
  </p:clrMapOvr>
  <p:transition spd="slow">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DFE1A3-4688-499A-B391-BDEFFEA48C15}" type="slidenum">
              <a:rPr lang="en-US"/>
              <a:pPr/>
              <a:t>‹#›</a:t>
            </a:fld>
            <a:endParaRPr lang="en-US"/>
          </a:p>
        </p:txBody>
      </p:sp>
    </p:spTree>
    <p:extLst>
      <p:ext uri="{BB962C8B-B14F-4D97-AF65-F5344CB8AC3E}">
        <p14:creationId xmlns:p14="http://schemas.microsoft.com/office/powerpoint/2010/main" val="2981648011"/>
      </p:ext>
    </p:extLst>
  </p:cSld>
  <p:clrMapOvr>
    <a:masterClrMapping/>
  </p:clrMapOvr>
  <p:transition spd="slow">
    <p:randomBa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47B60E5-980E-4A9C-AC40-16E76F118650}" type="slidenum">
              <a:rPr lang="en-US"/>
              <a:pPr/>
              <a:t>‹#›</a:t>
            </a:fld>
            <a:endParaRPr lang="en-US"/>
          </a:p>
        </p:txBody>
      </p:sp>
    </p:spTree>
    <p:extLst>
      <p:ext uri="{BB962C8B-B14F-4D97-AF65-F5344CB8AC3E}">
        <p14:creationId xmlns:p14="http://schemas.microsoft.com/office/powerpoint/2010/main" val="2788457843"/>
      </p:ext>
    </p:extLst>
  </p:cSld>
  <p:clrMapOvr>
    <a:masterClrMapping/>
  </p:clrMapOvr>
  <p:transition spd="slow">
    <p:randomBa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8500" y="16652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6652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2AA9135-B48D-49F9-9975-332E146CE6FD}" type="slidenum">
              <a:rPr lang="en-US"/>
              <a:pPr/>
              <a:t>‹#›</a:t>
            </a:fld>
            <a:endParaRPr lang="en-US"/>
          </a:p>
        </p:txBody>
      </p:sp>
    </p:spTree>
    <p:extLst>
      <p:ext uri="{BB962C8B-B14F-4D97-AF65-F5344CB8AC3E}">
        <p14:creationId xmlns:p14="http://schemas.microsoft.com/office/powerpoint/2010/main" val="2003229374"/>
      </p:ext>
    </p:extLst>
  </p:cSld>
  <p:clrMapOvr>
    <a:masterClrMapping/>
  </p:clrMapOvr>
  <p:transition spd="slow">
    <p:randomBa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122D42C-09BD-434C-BE48-D40AB5752D19}" type="slidenum">
              <a:rPr lang="en-US"/>
              <a:pPr/>
              <a:t>‹#›</a:t>
            </a:fld>
            <a:endParaRPr lang="en-US"/>
          </a:p>
        </p:txBody>
      </p:sp>
    </p:spTree>
    <p:extLst>
      <p:ext uri="{BB962C8B-B14F-4D97-AF65-F5344CB8AC3E}">
        <p14:creationId xmlns:p14="http://schemas.microsoft.com/office/powerpoint/2010/main" val="2971240227"/>
      </p:ext>
    </p:extLst>
  </p:cSld>
  <p:clrMapOvr>
    <a:masterClrMapping/>
  </p:clrMapOvr>
  <p:transition spd="slow">
    <p:randomBa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AF04C21-770E-4052-84D6-7C4FC1D08E46}" type="slidenum">
              <a:rPr lang="en-US"/>
              <a:pPr/>
              <a:t>‹#›</a:t>
            </a:fld>
            <a:endParaRPr lang="en-US"/>
          </a:p>
        </p:txBody>
      </p:sp>
    </p:spTree>
    <p:extLst>
      <p:ext uri="{BB962C8B-B14F-4D97-AF65-F5344CB8AC3E}">
        <p14:creationId xmlns:p14="http://schemas.microsoft.com/office/powerpoint/2010/main" val="1953864301"/>
      </p:ext>
    </p:extLst>
  </p:cSld>
  <p:clrMapOvr>
    <a:masterClrMapping/>
  </p:clrMapOvr>
  <p:transition spd="slow">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FA7F464-223A-4BEF-935A-01A42690FD50}" type="slidenum">
              <a:rPr lang="en-US"/>
              <a:pPr/>
              <a:t>‹#›</a:t>
            </a:fld>
            <a:endParaRPr lang="en-US"/>
          </a:p>
        </p:txBody>
      </p:sp>
    </p:spTree>
    <p:extLst>
      <p:ext uri="{BB962C8B-B14F-4D97-AF65-F5344CB8AC3E}">
        <p14:creationId xmlns:p14="http://schemas.microsoft.com/office/powerpoint/2010/main" val="1715001151"/>
      </p:ext>
    </p:extLst>
  </p:cSld>
  <p:clrMapOvr>
    <a:masterClrMapping/>
  </p:clrMapOvr>
  <p:transition spd="slow">
    <p:randomBa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F69FD52-DCDB-426C-8D36-76C5DE7DD2CA}" type="slidenum">
              <a:rPr lang="en-US"/>
              <a:pPr/>
              <a:t>‹#›</a:t>
            </a:fld>
            <a:endParaRPr lang="en-US"/>
          </a:p>
        </p:txBody>
      </p:sp>
    </p:spTree>
    <p:extLst>
      <p:ext uri="{BB962C8B-B14F-4D97-AF65-F5344CB8AC3E}">
        <p14:creationId xmlns:p14="http://schemas.microsoft.com/office/powerpoint/2010/main" val="825387459"/>
      </p:ext>
    </p:extLst>
  </p:cSld>
  <p:clrMapOvr>
    <a:masterClrMapping/>
  </p:clrMapOvr>
  <p:transition spd="slow">
    <p:randomBa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91C60B4-B5B4-4E14-B05E-C6E3B2E70DA3}" type="slidenum">
              <a:rPr lang="en-US"/>
              <a:pPr/>
              <a:t>‹#›</a:t>
            </a:fld>
            <a:endParaRPr lang="en-US"/>
          </a:p>
        </p:txBody>
      </p:sp>
    </p:spTree>
    <p:extLst>
      <p:ext uri="{BB962C8B-B14F-4D97-AF65-F5344CB8AC3E}">
        <p14:creationId xmlns:p14="http://schemas.microsoft.com/office/powerpoint/2010/main" val="825255794"/>
      </p:ext>
    </p:extLst>
  </p:cSld>
  <p:clrMapOvr>
    <a:masterClrMapping/>
  </p:clrMapOvr>
  <p:transition spd="slow">
    <p:randomBa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482" name="Group 2"/>
          <p:cNvGrpSpPr>
            <a:grpSpLocks/>
          </p:cNvGrpSpPr>
          <p:nvPr/>
        </p:nvGrpSpPr>
        <p:grpSpPr bwMode="auto">
          <a:xfrm>
            <a:off x="-38100" y="-12700"/>
            <a:ext cx="9239250" cy="6940550"/>
            <a:chOff x="-12" y="-10"/>
            <a:chExt cx="5820" cy="4372"/>
          </a:xfrm>
        </p:grpSpPr>
        <p:sp>
          <p:nvSpPr>
            <p:cNvPr id="20483" name="Rectangle 3"/>
            <p:cNvSpPr>
              <a:spLocks noChangeArrowheads="1"/>
            </p:cNvSpPr>
            <p:nvPr/>
          </p:nvSpPr>
          <p:spPr bwMode="invGray">
            <a:xfrm>
              <a:off x="5520" y="-8"/>
              <a:ext cx="287" cy="4364"/>
            </a:xfrm>
            <a:prstGeom prst="rect">
              <a:avLst/>
            </a:prstGeom>
            <a:gradFill rotWithShape="0">
              <a:gsLst>
                <a:gs pos="0">
                  <a:schemeClr val="bg2"/>
                </a:gs>
                <a:gs pos="100000">
                  <a:srgbClr val="0066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4" name="Rectangle 4"/>
            <p:cNvSpPr>
              <a:spLocks noChangeArrowheads="1"/>
            </p:cNvSpPr>
            <p:nvPr/>
          </p:nvSpPr>
          <p:spPr bwMode="invGray">
            <a:xfrm>
              <a:off x="-8" y="-8"/>
              <a:ext cx="288" cy="4368"/>
            </a:xfrm>
            <a:prstGeom prst="rect">
              <a:avLst/>
            </a:prstGeom>
            <a:gradFill rotWithShape="0">
              <a:gsLst>
                <a:gs pos="0">
                  <a:srgbClr val="006600"/>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5" name="AutoShape 5"/>
            <p:cNvSpPr>
              <a:spLocks noChangeArrowheads="1"/>
            </p:cNvSpPr>
            <p:nvPr/>
          </p:nvSpPr>
          <p:spPr bwMode="invGray">
            <a:xfrm rot="-10800000" flipH="1" flipV="1">
              <a:off x="2" y="-10"/>
              <a:ext cx="5798" cy="288"/>
            </a:xfrm>
            <a:custGeom>
              <a:avLst/>
              <a:gdLst>
                <a:gd name="G0" fmla="+- 1089 0 0"/>
                <a:gd name="G1" fmla="+- 21600 0 1089"/>
                <a:gd name="G2" fmla="*/ 1089 1 2"/>
                <a:gd name="G3" fmla="+- 21600 0 G2"/>
                <a:gd name="G4" fmla="+/ 1089 21600 2"/>
                <a:gd name="G5" fmla="+/ G1 0 2"/>
                <a:gd name="G6" fmla="*/ 21600 21600 1089"/>
                <a:gd name="G7" fmla="*/ G6 1 2"/>
                <a:gd name="G8" fmla="+- 21600 0 G7"/>
                <a:gd name="G9" fmla="*/ 21600 1 2"/>
                <a:gd name="G10" fmla="+- 1089 0 G9"/>
                <a:gd name="G11" fmla="?: G10 G8 0"/>
                <a:gd name="G12" fmla="?: G10 G7 21600"/>
                <a:gd name="T0" fmla="*/ 21055 w 21600"/>
                <a:gd name="T1" fmla="*/ 10800 h 21600"/>
                <a:gd name="T2" fmla="*/ 10800 w 21600"/>
                <a:gd name="T3" fmla="*/ 21600 h 21600"/>
                <a:gd name="T4" fmla="*/ 545 w 21600"/>
                <a:gd name="T5" fmla="*/ 10800 h 21600"/>
                <a:gd name="T6" fmla="*/ 10800 w 21600"/>
                <a:gd name="T7" fmla="*/ 0 h 21600"/>
                <a:gd name="T8" fmla="*/ 2345 w 21600"/>
                <a:gd name="T9" fmla="*/ 2345 h 21600"/>
                <a:gd name="T10" fmla="*/ 19255 w 21600"/>
                <a:gd name="T11" fmla="*/ 19255 h 21600"/>
              </a:gdLst>
              <a:ahLst/>
              <a:cxnLst>
                <a:cxn ang="0">
                  <a:pos x="T0" y="T1"/>
                </a:cxn>
                <a:cxn ang="0">
                  <a:pos x="T2" y="T3"/>
                </a:cxn>
                <a:cxn ang="0">
                  <a:pos x="T4" y="T5"/>
                </a:cxn>
                <a:cxn ang="0">
                  <a:pos x="T6" y="T7"/>
                </a:cxn>
              </a:cxnLst>
              <a:rect l="T8" t="T9" r="T10" b="T11"/>
              <a:pathLst>
                <a:path w="21600" h="21600">
                  <a:moveTo>
                    <a:pt x="0" y="0"/>
                  </a:moveTo>
                  <a:lnTo>
                    <a:pt x="1089" y="21600"/>
                  </a:lnTo>
                  <a:lnTo>
                    <a:pt x="20511" y="21600"/>
                  </a:lnTo>
                  <a:lnTo>
                    <a:pt x="21600" y="0"/>
                  </a:lnTo>
                  <a:close/>
                </a:path>
              </a:pathLst>
            </a:custGeom>
            <a:gradFill rotWithShape="0">
              <a:gsLst>
                <a:gs pos="0">
                  <a:srgbClr val="006600"/>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6" name="AutoShape 6"/>
            <p:cNvSpPr>
              <a:spLocks noChangeArrowheads="1"/>
            </p:cNvSpPr>
            <p:nvPr/>
          </p:nvSpPr>
          <p:spPr bwMode="invGray">
            <a:xfrm flipV="1">
              <a:off x="-12" y="4072"/>
              <a:ext cx="5820" cy="290"/>
            </a:xfrm>
            <a:custGeom>
              <a:avLst/>
              <a:gdLst>
                <a:gd name="G0" fmla="+- 1100 0 0"/>
                <a:gd name="G1" fmla="+- 21600 0 1100"/>
                <a:gd name="G2" fmla="*/ 1100 1 2"/>
                <a:gd name="G3" fmla="+- 21600 0 G2"/>
                <a:gd name="G4" fmla="+/ 1100 21600 2"/>
                <a:gd name="G5" fmla="+/ G1 0 2"/>
                <a:gd name="G6" fmla="*/ 21600 21600 1100"/>
                <a:gd name="G7" fmla="*/ G6 1 2"/>
                <a:gd name="G8" fmla="+- 21600 0 G7"/>
                <a:gd name="G9" fmla="*/ 21600 1 2"/>
                <a:gd name="G10" fmla="+- 1100 0 G9"/>
                <a:gd name="G11" fmla="?: G10 G8 0"/>
                <a:gd name="G12" fmla="?: G10 G7 21600"/>
                <a:gd name="T0" fmla="*/ 21050 w 21600"/>
                <a:gd name="T1" fmla="*/ 10800 h 21600"/>
                <a:gd name="T2" fmla="*/ 10800 w 21600"/>
                <a:gd name="T3" fmla="*/ 21600 h 21600"/>
                <a:gd name="T4" fmla="*/ 550 w 21600"/>
                <a:gd name="T5" fmla="*/ 10800 h 21600"/>
                <a:gd name="T6" fmla="*/ 10800 w 21600"/>
                <a:gd name="T7" fmla="*/ 0 h 21600"/>
                <a:gd name="T8" fmla="*/ 2350 w 21600"/>
                <a:gd name="T9" fmla="*/ 2350 h 21600"/>
                <a:gd name="T10" fmla="*/ 19250 w 21600"/>
                <a:gd name="T11" fmla="*/ 19250 h 21600"/>
              </a:gdLst>
              <a:ahLst/>
              <a:cxnLst>
                <a:cxn ang="0">
                  <a:pos x="T0" y="T1"/>
                </a:cxn>
                <a:cxn ang="0">
                  <a:pos x="T2" y="T3"/>
                </a:cxn>
                <a:cxn ang="0">
                  <a:pos x="T4" y="T5"/>
                </a:cxn>
                <a:cxn ang="0">
                  <a:pos x="T6" y="T7"/>
                </a:cxn>
              </a:cxnLst>
              <a:rect l="T8" t="T9" r="T10" b="T11"/>
              <a:pathLst>
                <a:path w="21600" h="21600">
                  <a:moveTo>
                    <a:pt x="0" y="0"/>
                  </a:moveTo>
                  <a:lnTo>
                    <a:pt x="1100" y="21600"/>
                  </a:lnTo>
                  <a:lnTo>
                    <a:pt x="20500" y="21600"/>
                  </a:lnTo>
                  <a:lnTo>
                    <a:pt x="21600" y="0"/>
                  </a:lnTo>
                  <a:close/>
                </a:path>
              </a:pathLst>
            </a:custGeom>
            <a:gradFill rotWithShape="0">
              <a:gsLst>
                <a:gs pos="0">
                  <a:schemeClr val="bg2"/>
                </a:gs>
                <a:gs pos="100000">
                  <a:srgbClr val="0066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7" name="Rectangle 7" descr="Green marble"/>
            <p:cNvSpPr>
              <a:spLocks noChangeArrowheads="1"/>
            </p:cNvSpPr>
            <p:nvPr/>
          </p:nvSpPr>
          <p:spPr bwMode="invGray">
            <a:xfrm>
              <a:off x="184" y="176"/>
              <a:ext cx="5432" cy="3988"/>
            </a:xfrm>
            <a:prstGeom prst="rect">
              <a:avLst/>
            </a:prstGeom>
            <a:blipFill dpi="0" rotWithShape="0">
              <a:blip r:embed="rId13"/>
              <a:srcRect/>
              <a:tile tx="0" ty="0" sx="100000" sy="100000" flip="none" algn="tl"/>
            </a:blip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488" name="Rectangle 8"/>
          <p:cNvSpPr>
            <a:spLocks noGrp="1" noChangeArrowheads="1"/>
          </p:cNvSpPr>
          <p:nvPr>
            <p:ph type="title"/>
          </p:nvPr>
        </p:nvSpPr>
        <p:spPr bwMode="auto">
          <a:xfrm>
            <a:off x="685800" y="350838"/>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489" name="Rectangle 9"/>
          <p:cNvSpPr>
            <a:spLocks noGrp="1" noChangeArrowheads="1"/>
          </p:cNvSpPr>
          <p:nvPr>
            <p:ph type="body" idx="1"/>
          </p:nvPr>
        </p:nvSpPr>
        <p:spPr bwMode="auto">
          <a:xfrm>
            <a:off x="698500" y="1665288"/>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90" name="Rectangle 10"/>
          <p:cNvSpPr>
            <a:spLocks noGrp="1" noChangeArrowheads="1"/>
          </p:cNvSpPr>
          <p:nvPr>
            <p:ph type="dt" sz="half" idx="2"/>
          </p:nvPr>
        </p:nvSpPr>
        <p:spPr bwMode="auto">
          <a:xfrm>
            <a:off x="685800" y="61658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0491" name="Rectangle 11"/>
          <p:cNvSpPr>
            <a:spLocks noGrp="1" noChangeArrowheads="1"/>
          </p:cNvSpPr>
          <p:nvPr>
            <p:ph type="ftr" sz="quarter" idx="3"/>
          </p:nvPr>
        </p:nvSpPr>
        <p:spPr bwMode="auto">
          <a:xfrm>
            <a:off x="3124200" y="61658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0492" name="Rectangle 12"/>
          <p:cNvSpPr>
            <a:spLocks noGrp="1" noChangeArrowheads="1"/>
          </p:cNvSpPr>
          <p:nvPr>
            <p:ph type="sldNum" sz="quarter" idx="4"/>
          </p:nvPr>
        </p:nvSpPr>
        <p:spPr bwMode="auto">
          <a:xfrm>
            <a:off x="6553200" y="61658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945D3B5-4943-49D6-BA5D-93C6FF92E24C}"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slow">
    <p:randomBar/>
  </p:transition>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lr>
          <a:schemeClr val="tx2"/>
        </a:buClr>
        <a:buSzPct val="115000"/>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SzPct val="115000"/>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SzPct val="110000"/>
        <a:buChar char="•"/>
        <a:defRPr sz="2000">
          <a:solidFill>
            <a:schemeClr val="tx1"/>
          </a:solidFill>
          <a:latin typeface="+mn-lt"/>
        </a:defRPr>
      </a:lvl5pPr>
      <a:lvl6pPr marL="2514600" indent="-228600" algn="l" rtl="0" fontAlgn="base">
        <a:spcBef>
          <a:spcPct val="20000"/>
        </a:spcBef>
        <a:spcAft>
          <a:spcPct val="0"/>
        </a:spcAft>
        <a:buClr>
          <a:schemeClr val="tx2"/>
        </a:buClr>
        <a:buSzPct val="110000"/>
        <a:buChar char="•"/>
        <a:defRPr sz="2000">
          <a:solidFill>
            <a:schemeClr val="tx1"/>
          </a:solidFill>
          <a:latin typeface="+mn-lt"/>
        </a:defRPr>
      </a:lvl6pPr>
      <a:lvl7pPr marL="2971800" indent="-228600" algn="l" rtl="0" fontAlgn="base">
        <a:spcBef>
          <a:spcPct val="20000"/>
        </a:spcBef>
        <a:spcAft>
          <a:spcPct val="0"/>
        </a:spcAft>
        <a:buClr>
          <a:schemeClr val="tx2"/>
        </a:buClr>
        <a:buSzPct val="110000"/>
        <a:buChar char="•"/>
        <a:defRPr sz="2000">
          <a:solidFill>
            <a:schemeClr val="tx1"/>
          </a:solidFill>
          <a:latin typeface="+mn-lt"/>
        </a:defRPr>
      </a:lvl7pPr>
      <a:lvl8pPr marL="3429000" indent="-228600" algn="l" rtl="0" fontAlgn="base">
        <a:spcBef>
          <a:spcPct val="20000"/>
        </a:spcBef>
        <a:spcAft>
          <a:spcPct val="0"/>
        </a:spcAft>
        <a:buClr>
          <a:schemeClr val="tx2"/>
        </a:buClr>
        <a:buSzPct val="110000"/>
        <a:buChar char="•"/>
        <a:defRPr sz="2000">
          <a:solidFill>
            <a:schemeClr val="tx1"/>
          </a:solidFill>
          <a:latin typeface="+mn-lt"/>
        </a:defRPr>
      </a:lvl8pPr>
      <a:lvl9pPr marL="3886200" indent="-228600" algn="l" rtl="0" fontAlgn="base">
        <a:spcBef>
          <a:spcPct val="20000"/>
        </a:spcBef>
        <a:spcAft>
          <a:spcPct val="0"/>
        </a:spcAft>
        <a:buClr>
          <a:schemeClr val="tx2"/>
        </a:buClr>
        <a:buSzPct val="11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762000" y="4664074"/>
            <a:ext cx="7772400" cy="1279525"/>
          </a:xfrm>
        </p:spPr>
        <p:txBody>
          <a:bodyPr/>
          <a:lstStyle/>
          <a:p>
            <a:pPr>
              <a:spcBef>
                <a:spcPts val="500"/>
              </a:spcBef>
              <a:spcAft>
                <a:spcPts val="500"/>
              </a:spcAft>
            </a:pPr>
            <a:r>
              <a:rPr lang="en-US" i="1">
                <a:solidFill>
                  <a:schemeClr val="tx1"/>
                </a:solidFill>
                <a:latin typeface="Cambria" pitchFamily="18" charset="0"/>
                <a:cs typeface="Calibri" pitchFamily="34" charset="0"/>
              </a:rPr>
              <a:t>Nasihat </a:t>
            </a:r>
            <a:r>
              <a:rPr lang="en-US" i="1" smtClean="0">
                <a:solidFill>
                  <a:schemeClr val="tx1"/>
                </a:solidFill>
                <a:latin typeface="Cambria" pitchFamily="18" charset="0"/>
                <a:cs typeface="Calibri" pitchFamily="34" charset="0"/>
              </a:rPr>
              <a:t>Rasulullah</a:t>
            </a:r>
            <a:br>
              <a:rPr lang="en-US" i="1" smtClean="0">
                <a:solidFill>
                  <a:schemeClr val="tx1"/>
                </a:solidFill>
                <a:latin typeface="Cambria" pitchFamily="18" charset="0"/>
                <a:cs typeface="Calibri" pitchFamily="34" charset="0"/>
              </a:rPr>
            </a:br>
            <a:r>
              <a:rPr lang="en-US" i="1" smtClean="0">
                <a:solidFill>
                  <a:schemeClr val="tx1"/>
                </a:solidFill>
                <a:latin typeface="Cambria" pitchFamily="18" charset="0"/>
                <a:cs typeface="Calibri" pitchFamily="34" charset="0"/>
              </a:rPr>
              <a:t>Menyambut </a:t>
            </a:r>
            <a:r>
              <a:rPr lang="en-US" i="1">
                <a:solidFill>
                  <a:schemeClr val="tx1"/>
                </a:solidFill>
                <a:latin typeface="Cambria" pitchFamily="18" charset="0"/>
                <a:cs typeface="Calibri" pitchFamily="34" charset="0"/>
              </a:rPr>
              <a:t>Bulan Ramadhan</a:t>
            </a:r>
          </a:p>
        </p:txBody>
      </p:sp>
      <p:pic>
        <p:nvPicPr>
          <p:cNvPr id="2051" name="Picture 3" descr="k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066800"/>
            <a:ext cx="717550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wipe(up)">
                                      <p:cBhvr>
                                        <p:cTn id="7" dur="1000"/>
                                        <p:tgtEl>
                                          <p:spTgt spid="2051"/>
                                        </p:tgtEl>
                                      </p:cBhvr>
                                    </p:animEffect>
                                  </p:childTnLst>
                                </p:cTn>
                              </p:par>
                            </p:childTnLst>
                          </p:cTn>
                        </p:par>
                        <p:par>
                          <p:cTn id="8" fill="hold" nodeType="afterGroup">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wipe(left)">
                                      <p:cBhvr>
                                        <p:cTn id="11"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685800" y="3611880"/>
            <a:ext cx="7848600" cy="2651760"/>
          </a:xfrm>
        </p:spPr>
        <p:txBody>
          <a:bodyPr/>
          <a:lstStyle/>
          <a:p>
            <a:pPr>
              <a:spcBef>
                <a:spcPts val="500"/>
              </a:spcBef>
              <a:spcAft>
                <a:spcPts val="500"/>
              </a:spcAft>
            </a:pPr>
            <a:r>
              <a:rPr lang="en-US" sz="2800" i="1">
                <a:solidFill>
                  <a:schemeClr val="tx1"/>
                </a:solidFill>
                <a:latin typeface="Cambria" pitchFamily="18" charset="0"/>
              </a:rPr>
              <a:t>(Sahabat-sahabat </a:t>
            </a:r>
            <a:r>
              <a:rPr lang="en-US" sz="2800" i="1">
                <a:solidFill>
                  <a:schemeClr val="tx1"/>
                </a:solidFill>
                <a:latin typeface="Cambria" pitchFamily="18" charset="0"/>
              </a:rPr>
              <a:t>bertanya</a:t>
            </a:r>
            <a:r>
              <a:rPr lang="en-US" sz="2800" i="1" smtClean="0">
                <a:solidFill>
                  <a:schemeClr val="tx1"/>
                </a:solidFill>
                <a:latin typeface="Cambria" pitchFamily="18" charset="0"/>
              </a:rPr>
              <a:t>: “Ya </a:t>
            </a:r>
            <a:r>
              <a:rPr lang="en-US" sz="2800" i="1">
                <a:solidFill>
                  <a:schemeClr val="tx1"/>
                </a:solidFill>
                <a:latin typeface="Cambria" pitchFamily="18" charset="0"/>
              </a:rPr>
              <a:t>Rasulullah</a:t>
            </a:r>
            <a:r>
              <a:rPr lang="en-US" sz="2800" i="1" smtClean="0">
                <a:solidFill>
                  <a:schemeClr val="tx1"/>
                </a:solidFill>
                <a:latin typeface="Cambria" pitchFamily="18" charset="0"/>
              </a:rPr>
              <a:t>! Tidaklah </a:t>
            </a:r>
            <a:r>
              <a:rPr lang="en-US" sz="2800" i="1">
                <a:solidFill>
                  <a:schemeClr val="tx1"/>
                </a:solidFill>
                <a:latin typeface="Cambria" pitchFamily="18" charset="0"/>
              </a:rPr>
              <a:t>kami semua mampu berbuat </a:t>
            </a:r>
            <a:r>
              <a:rPr lang="en-US" sz="2800" i="1">
                <a:solidFill>
                  <a:schemeClr val="tx1"/>
                </a:solidFill>
                <a:latin typeface="Cambria" pitchFamily="18" charset="0"/>
              </a:rPr>
              <a:t>demikian</a:t>
            </a:r>
            <a:r>
              <a:rPr lang="en-US" sz="2800" i="1" smtClean="0">
                <a:solidFill>
                  <a:schemeClr val="tx1"/>
                </a:solidFill>
                <a:latin typeface="Cambria" pitchFamily="18" charset="0"/>
              </a:rPr>
              <a:t>.” </a:t>
            </a:r>
            <a:r>
              <a:rPr lang="en-US" sz="2800" i="1">
                <a:solidFill>
                  <a:schemeClr val="tx1"/>
                </a:solidFill>
                <a:latin typeface="Cambria" pitchFamily="18" charset="0"/>
              </a:rPr>
              <a:t>Rasulullah meneruskan:) </a:t>
            </a:r>
            <a:r>
              <a:rPr lang="en-US" sz="2800">
                <a:solidFill>
                  <a:schemeClr val="tx1"/>
                </a:solidFill>
                <a:latin typeface="Cambria" pitchFamily="18" charset="0"/>
              </a:rPr>
              <a:t/>
            </a:r>
            <a:br>
              <a:rPr lang="en-US" sz="2800">
                <a:solidFill>
                  <a:schemeClr val="tx1"/>
                </a:solidFill>
                <a:latin typeface="Cambria" pitchFamily="18" charset="0"/>
              </a:rPr>
            </a:br>
            <a:r>
              <a:rPr lang="en-US" sz="2800">
                <a:solidFill>
                  <a:schemeClr val="tx1"/>
                </a:solidFill>
                <a:latin typeface="Cambria" pitchFamily="18" charset="0"/>
              </a:rPr>
              <a:t>Jagalah dirimu dari api neraka walaupun hanya </a:t>
            </a:r>
            <a:r>
              <a:rPr lang="en-US" sz="2800">
                <a:solidFill>
                  <a:schemeClr val="tx1"/>
                </a:solidFill>
                <a:latin typeface="Cambria" pitchFamily="18" charset="0"/>
              </a:rPr>
              <a:t>dengan </a:t>
            </a:r>
            <a:r>
              <a:rPr lang="en-US" sz="2800" smtClean="0">
                <a:solidFill>
                  <a:schemeClr val="tx1"/>
                </a:solidFill>
                <a:latin typeface="Cambria" pitchFamily="18" charset="0"/>
              </a:rPr>
              <a:t>sebiji kurma</a:t>
            </a:r>
            <a:r>
              <a:rPr lang="en-US" sz="2800">
                <a:solidFill>
                  <a:schemeClr val="tx1"/>
                </a:solidFill>
                <a:latin typeface="Cambria" pitchFamily="18" charset="0"/>
              </a:rPr>
              <a:t>. Jagalah dirimu dari api neraka walaupun hanya dengan seteguk air. </a:t>
            </a:r>
          </a:p>
        </p:txBody>
      </p:sp>
      <p:pic>
        <p:nvPicPr>
          <p:cNvPr id="28675" name="Picture 3" descr="k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9550" y="609600"/>
            <a:ext cx="6261100" cy="2806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548640" y="533400"/>
            <a:ext cx="8077200" cy="1447800"/>
          </a:xfrm>
        </p:spPr>
        <p:txBody>
          <a:bodyPr/>
          <a:lstStyle/>
          <a:p>
            <a:pPr>
              <a:spcBef>
                <a:spcPts val="500"/>
              </a:spcBef>
              <a:spcAft>
                <a:spcPts val="500"/>
              </a:spcAft>
            </a:pPr>
            <a:r>
              <a:rPr lang="en-US" sz="2800">
                <a:solidFill>
                  <a:schemeClr val="tx1"/>
                </a:solidFill>
                <a:latin typeface="Cambria" pitchFamily="18" charset="0"/>
              </a:rPr>
              <a:t>Wahai manusia! Siapa yang membaguskan ahlaknya di bulan ini ia akan berhasil melewati </a:t>
            </a:r>
            <a:r>
              <a:rPr lang="en-US" sz="2800" i="1">
                <a:solidFill>
                  <a:schemeClr val="tx1"/>
                </a:solidFill>
                <a:latin typeface="Cambria" pitchFamily="18" charset="0"/>
              </a:rPr>
              <a:t>sirath</a:t>
            </a:r>
            <a:r>
              <a:rPr lang="en-US" sz="2800">
                <a:solidFill>
                  <a:schemeClr val="tx1"/>
                </a:solidFill>
                <a:latin typeface="Cambria" pitchFamily="18" charset="0"/>
              </a:rPr>
              <a:t> pada hari ketika kaki-kaki tergelincir. </a:t>
            </a:r>
          </a:p>
        </p:txBody>
      </p:sp>
      <p:pic>
        <p:nvPicPr>
          <p:cNvPr id="29699" name="Picture 3" descr="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3640" y="2209800"/>
            <a:ext cx="6807200" cy="411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868680" y="3825557"/>
            <a:ext cx="7452360" cy="2529523"/>
          </a:xfrm>
        </p:spPr>
        <p:txBody>
          <a:bodyPr/>
          <a:lstStyle/>
          <a:p>
            <a:pPr>
              <a:spcBef>
                <a:spcPts val="500"/>
              </a:spcBef>
              <a:spcAft>
                <a:spcPts val="500"/>
              </a:spcAft>
            </a:pPr>
            <a:r>
              <a:rPr lang="en-US" sz="2400">
                <a:solidFill>
                  <a:schemeClr val="tx1"/>
                </a:solidFill>
                <a:latin typeface="Cambria" pitchFamily="18" charset="0"/>
              </a:rPr>
              <a:t>Barang siapa yang meringankan pekerjaan orang-orang yang dimiliki tangan kanannya (pegawai atau pembantu) di bulan ini, Allah akan meringankan pemeriksaan-Nya di hari Kiamat. Barang siapa menahan kejelekannya di bulan ini, Allah akan menahan murka-Nya pada hari ia </a:t>
            </a:r>
            <a:r>
              <a:rPr lang="en-US" sz="2400">
                <a:solidFill>
                  <a:schemeClr val="tx1"/>
                </a:solidFill>
                <a:latin typeface="Cambria" pitchFamily="18" charset="0"/>
              </a:rPr>
              <a:t>berjumpa </a:t>
            </a:r>
            <a:r>
              <a:rPr lang="en-US" sz="2400" smtClean="0">
                <a:solidFill>
                  <a:schemeClr val="tx1"/>
                </a:solidFill>
                <a:latin typeface="Cambria" pitchFamily="18" charset="0"/>
              </a:rPr>
              <a:t>dengan-Nya</a:t>
            </a:r>
            <a:r>
              <a:rPr lang="en-US" sz="2400">
                <a:solidFill>
                  <a:schemeClr val="tx1"/>
                </a:solidFill>
                <a:latin typeface="Cambria" pitchFamily="18" charset="0"/>
              </a:rPr>
              <a:t>. </a:t>
            </a:r>
          </a:p>
        </p:txBody>
      </p:sp>
      <p:pic>
        <p:nvPicPr>
          <p:cNvPr id="30724" name="Picture 4" descr="t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424180"/>
            <a:ext cx="7378700" cy="3187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685800" y="350838"/>
            <a:ext cx="7620000" cy="1706562"/>
          </a:xfrm>
        </p:spPr>
        <p:txBody>
          <a:bodyPr/>
          <a:lstStyle/>
          <a:p>
            <a:pPr>
              <a:spcBef>
                <a:spcPts val="500"/>
              </a:spcBef>
              <a:spcAft>
                <a:spcPts val="500"/>
              </a:spcAft>
            </a:pPr>
            <a:r>
              <a:rPr lang="en-US" sz="2800">
                <a:solidFill>
                  <a:schemeClr val="tx1"/>
                </a:solidFill>
                <a:latin typeface="Cambria" pitchFamily="18" charset="0"/>
              </a:rPr>
              <a:t>Barangsiapa memuliakan anak yatim di bulan ini, Allah akan memuliakannya pada hari ia berjumpa dengan-nya. </a:t>
            </a:r>
          </a:p>
        </p:txBody>
      </p:sp>
      <p:pic>
        <p:nvPicPr>
          <p:cNvPr id="14340" name="Picture 4" descr="f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133600"/>
            <a:ext cx="6134100" cy="3505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381000" y="777240"/>
            <a:ext cx="8382000" cy="2651760"/>
          </a:xfrm>
        </p:spPr>
        <p:txBody>
          <a:bodyPr/>
          <a:lstStyle/>
          <a:p>
            <a:pPr>
              <a:spcBef>
                <a:spcPts val="500"/>
              </a:spcBef>
              <a:spcAft>
                <a:spcPts val="500"/>
              </a:spcAft>
            </a:pPr>
            <a:r>
              <a:rPr lang="en-US" sz="2800">
                <a:solidFill>
                  <a:schemeClr val="tx1"/>
                </a:solidFill>
                <a:latin typeface="Cambria" pitchFamily="18" charset="0"/>
              </a:rPr>
              <a:t>Barangsiapa menyambungkan tali persudaraan (silaturahmi) di bulan ini, Allah akan menghubungkan dia dengan rahmat-Nya pada hari ia berjumpa dengan-Nya. Barangsiapa memutuskan kekeluargaan di bulan ini, Allah akan memutuskan rahmat-Nya pada hari ia berjumpa dengan-Nya.</a:t>
            </a:r>
          </a:p>
        </p:txBody>
      </p:sp>
      <p:pic>
        <p:nvPicPr>
          <p:cNvPr id="15363" name="Picture 3" descr="n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0944" y="3657600"/>
            <a:ext cx="6742113" cy="22431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365760" y="3886200"/>
            <a:ext cx="8397240" cy="2423160"/>
          </a:xfrm>
        </p:spPr>
        <p:txBody>
          <a:bodyPr/>
          <a:lstStyle/>
          <a:p>
            <a:pPr>
              <a:spcBef>
                <a:spcPts val="500"/>
              </a:spcBef>
              <a:spcAft>
                <a:spcPts val="500"/>
              </a:spcAft>
            </a:pPr>
            <a:r>
              <a:rPr lang="en-US" sz="2800">
                <a:solidFill>
                  <a:schemeClr val="tx1"/>
                </a:solidFill>
                <a:latin typeface="Cambria" pitchFamily="18" charset="0"/>
              </a:rPr>
              <a:t>Barangsiapa melakukan shalat sunat di bulan ini, Allah </a:t>
            </a:r>
            <a:r>
              <a:rPr lang="en-US" sz="2800">
                <a:solidFill>
                  <a:schemeClr val="tx1"/>
                </a:solidFill>
                <a:latin typeface="Cambria" pitchFamily="18" charset="0"/>
              </a:rPr>
              <a:t>akan </a:t>
            </a:r>
            <a:r>
              <a:rPr lang="en-US" sz="2800" smtClean="0">
                <a:solidFill>
                  <a:schemeClr val="tx1"/>
                </a:solidFill>
                <a:latin typeface="Cambria" pitchFamily="18" charset="0"/>
              </a:rPr>
              <a:t>menuliskan, </a:t>
            </a:r>
            <a:r>
              <a:rPr lang="en-US" sz="2800">
                <a:solidFill>
                  <a:schemeClr val="tx1"/>
                </a:solidFill>
                <a:latin typeface="Cambria" pitchFamily="18" charset="0"/>
              </a:rPr>
              <a:t>Allah akan menuliskan baginya kebebasan dari api neraka. Barangsiapa melakukan shalat fardhu baginya adalah ganjaran seperti melakukan 70 shalat </a:t>
            </a:r>
            <a:r>
              <a:rPr lang="en-US" sz="2800">
                <a:solidFill>
                  <a:schemeClr val="tx1"/>
                </a:solidFill>
                <a:latin typeface="Cambria" pitchFamily="18" charset="0"/>
              </a:rPr>
              <a:t>fardhu </a:t>
            </a:r>
            <a:r>
              <a:rPr lang="en-US" sz="2800" smtClean="0">
                <a:solidFill>
                  <a:schemeClr val="tx1"/>
                </a:solidFill>
                <a:latin typeface="Cambria" pitchFamily="18" charset="0"/>
              </a:rPr>
              <a:t>di bulan </a:t>
            </a:r>
            <a:r>
              <a:rPr lang="en-US" sz="2800">
                <a:solidFill>
                  <a:schemeClr val="tx1"/>
                </a:solidFill>
                <a:latin typeface="Cambria" pitchFamily="18" charset="0"/>
              </a:rPr>
              <a:t>yang lain.</a:t>
            </a:r>
          </a:p>
        </p:txBody>
      </p:sp>
      <p:pic>
        <p:nvPicPr>
          <p:cNvPr id="16387" name="Picture 3" descr="n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85800"/>
            <a:ext cx="8318500" cy="2933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411480" y="3550920"/>
            <a:ext cx="8275320" cy="2621280"/>
          </a:xfrm>
        </p:spPr>
        <p:txBody>
          <a:bodyPr/>
          <a:lstStyle/>
          <a:p>
            <a:pPr>
              <a:spcBef>
                <a:spcPts val="500"/>
              </a:spcBef>
              <a:spcAft>
                <a:spcPts val="500"/>
              </a:spcAft>
            </a:pPr>
            <a:r>
              <a:rPr lang="en-US" sz="2800">
                <a:solidFill>
                  <a:schemeClr val="tx1"/>
                </a:solidFill>
                <a:latin typeface="Cambria" pitchFamily="18" charset="0"/>
              </a:rPr>
              <a:t>Barang siapa memperbanyak shalawat kepadaku di bulan ini, Allah akan memberatkan timbangannya pada hari ketika timbangan meringan. Barangsiapa pada bulan ini membaca satu ayat Al-Quran, ganjarannya sama seperti mengkhatam Al-Qur'an pada bulan-bulan yang lain.</a:t>
            </a:r>
          </a:p>
        </p:txBody>
      </p:sp>
      <p:pic>
        <p:nvPicPr>
          <p:cNvPr id="17411" name="Picture 3" descr="f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8860" y="502920"/>
            <a:ext cx="4480560" cy="28021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92150" y="4114800"/>
            <a:ext cx="7848600" cy="1981200"/>
          </a:xfrm>
        </p:spPr>
        <p:txBody>
          <a:bodyPr/>
          <a:lstStyle/>
          <a:p>
            <a:pPr>
              <a:spcBef>
                <a:spcPts val="500"/>
              </a:spcBef>
              <a:spcAft>
                <a:spcPts val="500"/>
              </a:spcAft>
            </a:pPr>
            <a:r>
              <a:rPr lang="en-US" sz="2800">
                <a:solidFill>
                  <a:schemeClr val="tx1"/>
                </a:solidFill>
                <a:latin typeface="Cambria" pitchFamily="18" charset="0"/>
              </a:rPr>
              <a:t>Wahai manusia! sesungguhnya pintu-pintu surga dibukakan bagimu, maka mintalah kepada Tuhanmu agar tidak akan pernah menutupkannya bagimu.</a:t>
            </a:r>
          </a:p>
        </p:txBody>
      </p:sp>
      <p:pic>
        <p:nvPicPr>
          <p:cNvPr id="18435" name="Picture 3" descr="n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762000"/>
            <a:ext cx="8318500" cy="2933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731520" y="3657600"/>
            <a:ext cx="7696200" cy="2620963"/>
          </a:xfrm>
        </p:spPr>
        <p:txBody>
          <a:bodyPr/>
          <a:lstStyle/>
          <a:p>
            <a:pPr>
              <a:spcBef>
                <a:spcPts val="500"/>
              </a:spcBef>
              <a:spcAft>
                <a:spcPts val="500"/>
              </a:spcAft>
            </a:pPr>
            <a:r>
              <a:rPr lang="en-US" sz="2800">
                <a:solidFill>
                  <a:schemeClr val="tx1"/>
                </a:solidFill>
                <a:latin typeface="Cambria" pitchFamily="18" charset="0"/>
              </a:rPr>
              <a:t>Pintu-pintu neraka tertutup, maka mohonlah kepada Rabbmu untuk tidak akan pernah dibukakan bagimu. Setan-setan terbelenggu, maka mintalah agar ia tak lagi pernah menguasaimu.</a:t>
            </a:r>
          </a:p>
        </p:txBody>
      </p:sp>
      <p:pic>
        <p:nvPicPr>
          <p:cNvPr id="32771" name="Picture 3" descr="f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7570" y="533400"/>
            <a:ext cx="7404100" cy="3086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502920" y="3382963"/>
            <a:ext cx="8229600" cy="2835275"/>
          </a:xfrm>
        </p:spPr>
        <p:txBody>
          <a:bodyPr/>
          <a:lstStyle/>
          <a:p>
            <a:pPr>
              <a:spcBef>
                <a:spcPts val="500"/>
              </a:spcBef>
              <a:spcAft>
                <a:spcPts val="500"/>
              </a:spcAft>
            </a:pPr>
            <a:r>
              <a:rPr lang="en-US" sz="2400">
                <a:solidFill>
                  <a:schemeClr val="tx1"/>
                </a:solidFill>
                <a:latin typeface="Cambria" pitchFamily="18" charset="0"/>
              </a:rPr>
              <a:t>Amirul Mukminin k.w</a:t>
            </a:r>
            <a:r>
              <a:rPr lang="en-US" sz="2400">
                <a:solidFill>
                  <a:schemeClr val="tx1"/>
                </a:solidFill>
                <a:latin typeface="Cambria" pitchFamily="18" charset="0"/>
              </a:rPr>
              <a:t>. </a:t>
            </a:r>
            <a:r>
              <a:rPr lang="en-US" sz="2400" smtClean="0">
                <a:solidFill>
                  <a:schemeClr val="tx1"/>
                </a:solidFill>
                <a:latin typeface="Cambria" pitchFamily="18" charset="0"/>
              </a:rPr>
              <a:t>berkata: ‘Aku </a:t>
            </a:r>
            <a:r>
              <a:rPr lang="en-US" sz="2400">
                <a:solidFill>
                  <a:schemeClr val="tx1"/>
                </a:solidFill>
                <a:latin typeface="Cambria" pitchFamily="18" charset="0"/>
              </a:rPr>
              <a:t>berdiri dan </a:t>
            </a:r>
            <a:r>
              <a:rPr lang="en-US" sz="2400">
                <a:solidFill>
                  <a:schemeClr val="tx1"/>
                </a:solidFill>
                <a:latin typeface="Cambria" pitchFamily="18" charset="0"/>
              </a:rPr>
              <a:t>berkata</a:t>
            </a:r>
            <a:r>
              <a:rPr lang="en-US" sz="2400" smtClean="0">
                <a:solidFill>
                  <a:schemeClr val="tx1"/>
                </a:solidFill>
                <a:latin typeface="Cambria" pitchFamily="18" charset="0"/>
              </a:rPr>
              <a:t>,</a:t>
            </a:r>
            <a:br>
              <a:rPr lang="en-US" sz="2400" smtClean="0">
                <a:solidFill>
                  <a:schemeClr val="tx1"/>
                </a:solidFill>
                <a:latin typeface="Cambria" pitchFamily="18" charset="0"/>
              </a:rPr>
            </a:br>
            <a:r>
              <a:rPr lang="en-US" sz="2400" smtClean="0">
                <a:solidFill>
                  <a:schemeClr val="tx1"/>
                </a:solidFill>
                <a:latin typeface="Cambria" pitchFamily="18" charset="0"/>
              </a:rPr>
              <a:t>“Ya </a:t>
            </a:r>
            <a:r>
              <a:rPr lang="en-US" sz="2400">
                <a:solidFill>
                  <a:schemeClr val="tx1"/>
                </a:solidFill>
                <a:latin typeface="Cambria" pitchFamily="18" charset="0"/>
              </a:rPr>
              <a:t>Rasulullah! Apa amal yang paling utama dibulan </a:t>
            </a:r>
            <a:r>
              <a:rPr lang="en-US" sz="2400">
                <a:solidFill>
                  <a:schemeClr val="tx1"/>
                </a:solidFill>
                <a:latin typeface="Cambria" pitchFamily="18" charset="0"/>
              </a:rPr>
              <a:t>ini</a:t>
            </a:r>
            <a:r>
              <a:rPr lang="en-US" sz="2400" smtClean="0">
                <a:solidFill>
                  <a:schemeClr val="tx1"/>
                </a:solidFill>
                <a:latin typeface="Cambria" pitchFamily="18" charset="0"/>
              </a:rPr>
              <a:t>?”</a:t>
            </a:r>
            <a:br>
              <a:rPr lang="en-US" sz="2400" smtClean="0">
                <a:solidFill>
                  <a:schemeClr val="tx1"/>
                </a:solidFill>
                <a:latin typeface="Cambria" pitchFamily="18" charset="0"/>
              </a:rPr>
            </a:br>
            <a:r>
              <a:rPr lang="en-US" sz="2400" smtClean="0">
                <a:solidFill>
                  <a:schemeClr val="tx1"/>
                </a:solidFill>
                <a:latin typeface="Cambria" pitchFamily="18" charset="0"/>
              </a:rPr>
              <a:t> </a:t>
            </a:r>
            <a:r>
              <a:rPr lang="en-US" sz="2400">
                <a:solidFill>
                  <a:schemeClr val="tx1"/>
                </a:solidFill>
                <a:latin typeface="Cambria" pitchFamily="18" charset="0"/>
              </a:rPr>
              <a:t>Jawab </a:t>
            </a:r>
            <a:r>
              <a:rPr lang="en-US" sz="2400">
                <a:solidFill>
                  <a:schemeClr val="tx1"/>
                </a:solidFill>
                <a:latin typeface="Cambria" pitchFamily="18" charset="0"/>
              </a:rPr>
              <a:t>Nabi</a:t>
            </a:r>
            <a:r>
              <a:rPr lang="en-US" sz="2400" smtClean="0">
                <a:solidFill>
                  <a:schemeClr val="tx1"/>
                </a:solidFill>
                <a:latin typeface="Cambria" pitchFamily="18" charset="0"/>
              </a:rPr>
              <a:t>: “Ya </a:t>
            </a:r>
            <a:r>
              <a:rPr lang="en-US" sz="2400">
                <a:solidFill>
                  <a:schemeClr val="tx1"/>
                </a:solidFill>
                <a:latin typeface="Cambria" pitchFamily="18" charset="0"/>
              </a:rPr>
              <a:t>abal </a:t>
            </a:r>
            <a:r>
              <a:rPr lang="en-US" sz="2400">
                <a:solidFill>
                  <a:schemeClr val="tx1"/>
                </a:solidFill>
                <a:latin typeface="Cambria" pitchFamily="18" charset="0"/>
              </a:rPr>
              <a:t>Hasan</a:t>
            </a:r>
            <a:r>
              <a:rPr lang="en-US" sz="2400" smtClean="0">
                <a:solidFill>
                  <a:schemeClr val="tx1"/>
                </a:solidFill>
                <a:latin typeface="Cambria" pitchFamily="18" charset="0"/>
              </a:rPr>
              <a:t>! Amal </a:t>
            </a:r>
            <a:r>
              <a:rPr lang="en-US" sz="2400">
                <a:solidFill>
                  <a:schemeClr val="tx1"/>
                </a:solidFill>
                <a:latin typeface="Cambria" pitchFamily="18" charset="0"/>
              </a:rPr>
              <a:t>yang paling utama di bulan ini adalah menjaga diri dari apa yang </a:t>
            </a:r>
            <a:r>
              <a:rPr lang="en-US" sz="2400">
                <a:solidFill>
                  <a:schemeClr val="tx1"/>
                </a:solidFill>
                <a:latin typeface="Cambria" pitchFamily="18" charset="0"/>
              </a:rPr>
              <a:t>diharamkan </a:t>
            </a:r>
            <a:r>
              <a:rPr lang="en-US" sz="2400" smtClean="0">
                <a:solidFill>
                  <a:schemeClr val="tx1"/>
                </a:solidFill>
                <a:latin typeface="Cambria" pitchFamily="18" charset="0"/>
              </a:rPr>
              <a:t>Allah.”’</a:t>
            </a:r>
            <a:r>
              <a:rPr lang="en-US" sz="2400">
                <a:solidFill>
                  <a:schemeClr val="tx1"/>
                </a:solidFill>
                <a:latin typeface="Cambria" pitchFamily="18" charset="0"/>
              </a:rPr>
              <a:t/>
            </a:r>
            <a:br>
              <a:rPr lang="en-US" sz="2400">
                <a:solidFill>
                  <a:schemeClr val="tx1"/>
                </a:solidFill>
                <a:latin typeface="Cambria" pitchFamily="18" charset="0"/>
              </a:rPr>
            </a:br>
            <a:r>
              <a:rPr lang="en-US" sz="2400">
                <a:solidFill>
                  <a:schemeClr val="tx1"/>
                </a:solidFill>
                <a:latin typeface="Cambria" pitchFamily="18" charset="0"/>
              </a:rPr>
              <a:t/>
            </a:r>
            <a:br>
              <a:rPr lang="en-US" sz="2400">
                <a:solidFill>
                  <a:schemeClr val="tx1"/>
                </a:solidFill>
                <a:latin typeface="Cambria" pitchFamily="18" charset="0"/>
              </a:rPr>
            </a:br>
            <a:r>
              <a:rPr lang="en-US" sz="2400" i="1" smtClean="0">
                <a:latin typeface="Cambria" pitchFamily="18" charset="0"/>
              </a:rPr>
              <a:t>Dikutip </a:t>
            </a:r>
            <a:r>
              <a:rPr lang="en-US" sz="2400" i="1">
                <a:latin typeface="Cambria" pitchFamily="18" charset="0"/>
              </a:rPr>
              <a:t>dari</a:t>
            </a:r>
            <a:r>
              <a:rPr lang="en-US" sz="2400" i="1" smtClean="0">
                <a:latin typeface="Cambria" pitchFamily="18" charset="0"/>
              </a:rPr>
              <a:t>: “Puasa </a:t>
            </a:r>
            <a:r>
              <a:rPr lang="en-US" sz="2400" i="1">
                <a:latin typeface="Cambria" pitchFamily="18" charset="0"/>
              </a:rPr>
              <a:t>Bersama </a:t>
            </a:r>
            <a:r>
              <a:rPr lang="en-US" sz="2400" i="1" smtClean="0">
                <a:latin typeface="Cambria" pitchFamily="18" charset="0"/>
              </a:rPr>
              <a:t>Rasulullah,” </a:t>
            </a:r>
            <a:r>
              <a:rPr lang="en-US" sz="2400" i="1">
                <a:latin typeface="Cambria" pitchFamily="18" charset="0"/>
              </a:rPr>
              <a:t>karangan Ibnu Muhammad, Pustaka Al Bayan Mizan. </a:t>
            </a:r>
            <a:endParaRPr lang="en-US" sz="2400">
              <a:latin typeface="Cambria" pitchFamily="18" charset="0"/>
            </a:endParaRPr>
          </a:p>
        </p:txBody>
      </p:sp>
      <p:pic>
        <p:nvPicPr>
          <p:cNvPr id="19462" name="Picture 6" descr="d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 y="533400"/>
            <a:ext cx="8001000" cy="2603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762000" y="4617720"/>
            <a:ext cx="7772400" cy="1645920"/>
          </a:xfrm>
        </p:spPr>
        <p:txBody>
          <a:bodyPr/>
          <a:lstStyle/>
          <a:p>
            <a:pPr>
              <a:spcBef>
                <a:spcPts val="500"/>
              </a:spcBef>
              <a:spcAft>
                <a:spcPts val="500"/>
              </a:spcAft>
            </a:pPr>
            <a:r>
              <a:rPr lang="en-US" sz="2800">
                <a:solidFill>
                  <a:schemeClr val="tx1"/>
                </a:solidFill>
                <a:latin typeface="Cambria" pitchFamily="18" charset="0"/>
              </a:rPr>
              <a:t>Bermohonlah kepada Allah Rabbmu dengan niat yang tulus dan hati yang suci agar Allah membimbingmu untuk melakukan </a:t>
            </a:r>
            <a:r>
              <a:rPr lang="en-US" sz="2800" i="1">
                <a:solidFill>
                  <a:schemeClr val="tx1"/>
                </a:solidFill>
                <a:latin typeface="Cambria" pitchFamily="18" charset="0"/>
              </a:rPr>
              <a:t>syiyam</a:t>
            </a:r>
            <a:r>
              <a:rPr lang="en-US" sz="2800">
                <a:solidFill>
                  <a:schemeClr val="tx1"/>
                </a:solidFill>
                <a:latin typeface="Cambria" pitchFamily="18" charset="0"/>
              </a:rPr>
              <a:t> dan membaca kitab-Nya. </a:t>
            </a:r>
          </a:p>
        </p:txBody>
      </p:sp>
      <p:pic>
        <p:nvPicPr>
          <p:cNvPr id="22532" name="Picture 4" descr="t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457200"/>
            <a:ext cx="6540500" cy="381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wipe(up)">
                                      <p:cBhvr>
                                        <p:cTn id="7" dur="2000"/>
                                        <p:tgtEl>
                                          <p:spTgt spid="22532"/>
                                        </p:tgtEl>
                                      </p:cBhvr>
                                    </p:animEffect>
                                  </p:childTnLst>
                                </p:cTn>
                              </p:par>
                            </p:childTnLst>
                          </p:cTn>
                        </p:par>
                        <p:par>
                          <p:cTn id="8" fill="hold" nodeType="afterGroup">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22530"/>
                                        </p:tgtEl>
                                        <p:attrNameLst>
                                          <p:attrName>style.visibility</p:attrName>
                                        </p:attrNameLst>
                                      </p:cBhvr>
                                      <p:to>
                                        <p:strVal val="visible"/>
                                      </p:to>
                                    </p:set>
                                    <p:animEffect transition="in" filter="wipe(left)">
                                      <p:cBhvr>
                                        <p:cTn id="11" dur="20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594360" y="594360"/>
            <a:ext cx="8001000" cy="2148840"/>
          </a:xfrm>
        </p:spPr>
        <p:txBody>
          <a:bodyPr/>
          <a:lstStyle/>
          <a:p>
            <a:pPr>
              <a:spcBef>
                <a:spcPts val="500"/>
              </a:spcBef>
              <a:spcAft>
                <a:spcPts val="500"/>
              </a:spcAft>
            </a:pPr>
            <a:r>
              <a:rPr lang="en-US" sz="2800">
                <a:solidFill>
                  <a:schemeClr val="tx1"/>
                </a:solidFill>
                <a:latin typeface="Cambria" pitchFamily="18" charset="0"/>
                <a:cs typeface="Calibri" pitchFamily="34" charset="0"/>
              </a:rPr>
              <a:t>Celakalah orang yang tidak mendapat ampunan Allah di bulan yang agung ini. Kenanglah dengan rasa lapar dan hausmu, kelaparan dan kehausan di hari kiamat. Bersedekahlah kepada kaum </a:t>
            </a:r>
            <a:r>
              <a:rPr lang="en-US" sz="2800" i="1">
                <a:solidFill>
                  <a:schemeClr val="tx1"/>
                </a:solidFill>
                <a:latin typeface="Cambria" pitchFamily="18" charset="0"/>
                <a:cs typeface="Calibri" pitchFamily="34" charset="0"/>
              </a:rPr>
              <a:t>fukara</a:t>
            </a:r>
            <a:r>
              <a:rPr lang="en-US" sz="2800">
                <a:solidFill>
                  <a:schemeClr val="tx1"/>
                </a:solidFill>
                <a:latin typeface="Cambria" pitchFamily="18" charset="0"/>
                <a:cs typeface="Calibri" pitchFamily="34" charset="0"/>
              </a:rPr>
              <a:t> dan </a:t>
            </a:r>
            <a:r>
              <a:rPr lang="en-US" sz="2800" i="1">
                <a:solidFill>
                  <a:schemeClr val="tx1"/>
                </a:solidFill>
                <a:latin typeface="Cambria" pitchFamily="18" charset="0"/>
                <a:cs typeface="Calibri" pitchFamily="34" charset="0"/>
              </a:rPr>
              <a:t>masakin</a:t>
            </a:r>
            <a:r>
              <a:rPr lang="en-US" sz="2800">
                <a:solidFill>
                  <a:schemeClr val="tx1"/>
                </a:solidFill>
                <a:latin typeface="Cambria" pitchFamily="18" charset="0"/>
                <a:cs typeface="Calibri" pitchFamily="34" charset="0"/>
              </a:rPr>
              <a:t>.</a:t>
            </a:r>
          </a:p>
        </p:txBody>
      </p:sp>
      <p:pic>
        <p:nvPicPr>
          <p:cNvPr id="23558" name="Picture 6" descr="f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3124200"/>
            <a:ext cx="4864100" cy="3060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685800" y="3931920"/>
            <a:ext cx="7772400" cy="2468880"/>
          </a:xfrm>
        </p:spPr>
        <p:txBody>
          <a:bodyPr/>
          <a:lstStyle/>
          <a:p>
            <a:pPr>
              <a:spcBef>
                <a:spcPts val="500"/>
              </a:spcBef>
              <a:spcAft>
                <a:spcPts val="500"/>
              </a:spcAft>
            </a:pPr>
            <a:r>
              <a:rPr lang="en-US" sz="2800">
                <a:solidFill>
                  <a:schemeClr val="tx1"/>
                </a:solidFill>
                <a:latin typeface="Cambria" pitchFamily="18" charset="0"/>
              </a:rPr>
              <a:t>Muliakanlah orang-orang tuamu, sayangilah yang muda, sambunglah tali persudaraanmu, jaga lidahmu, tahan pandanganmu dari apa yang tidak halal kamu memandangnya, dan pendengaranmu dari apa yang tidak halal kamu mendengarkannya.</a:t>
            </a:r>
          </a:p>
        </p:txBody>
      </p:sp>
      <p:pic>
        <p:nvPicPr>
          <p:cNvPr id="5125" name="Picture 5" descr="d12"/>
          <p:cNvPicPr>
            <a:picLocks noChangeAspect="1" noChangeArrowheads="1"/>
          </p:cNvPicPr>
          <p:nvPr/>
        </p:nvPicPr>
        <p:blipFill rotWithShape="1">
          <a:blip r:embed="rId3">
            <a:extLst>
              <a:ext uri="{28A0092B-C50C-407E-A947-70E740481C1C}">
                <a14:useLocalDpi xmlns:a14="http://schemas.microsoft.com/office/drawing/2010/main" val="0"/>
              </a:ext>
            </a:extLst>
          </a:blip>
          <a:srcRect r="645"/>
          <a:stretch/>
        </p:blipFill>
        <p:spPr bwMode="auto">
          <a:xfrm>
            <a:off x="1676400" y="685800"/>
            <a:ext cx="5867400" cy="2959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685800" y="639763"/>
            <a:ext cx="7772400" cy="1341437"/>
          </a:xfrm>
        </p:spPr>
        <p:txBody>
          <a:bodyPr/>
          <a:lstStyle/>
          <a:p>
            <a:pPr>
              <a:spcBef>
                <a:spcPts val="500"/>
              </a:spcBef>
              <a:spcAft>
                <a:spcPts val="500"/>
              </a:spcAft>
            </a:pPr>
            <a:r>
              <a:rPr lang="en-US" sz="2800">
                <a:solidFill>
                  <a:schemeClr val="tx1"/>
                </a:solidFill>
                <a:latin typeface="Cambria" pitchFamily="18" charset="0"/>
              </a:rPr>
              <a:t>Kasihanilah anak-anak yatim, niscaya dikasihi manusia anak-anak yatimmu. Bertobatlah kepada Allah dari dosa-dosamu.</a:t>
            </a:r>
          </a:p>
        </p:txBody>
      </p:sp>
      <p:pic>
        <p:nvPicPr>
          <p:cNvPr id="25603" name="Picture 3" descr="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8400" y="2209800"/>
            <a:ext cx="6807200" cy="411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724059" y="3063241"/>
            <a:ext cx="7650163" cy="3337559"/>
          </a:xfrm>
        </p:spPr>
        <p:txBody>
          <a:bodyPr/>
          <a:lstStyle/>
          <a:p>
            <a:pPr>
              <a:spcBef>
                <a:spcPts val="500"/>
              </a:spcBef>
              <a:spcAft>
                <a:spcPts val="500"/>
              </a:spcAft>
            </a:pPr>
            <a:r>
              <a:rPr lang="en-US" sz="2800">
                <a:solidFill>
                  <a:schemeClr val="tx1"/>
                </a:solidFill>
                <a:latin typeface="Cambria" pitchFamily="18" charset="0"/>
              </a:rPr>
              <a:t>Angkatlah tangan-tanganmu untuk berdoa pada waktu shalatmu karena itulah saat-saat yang paling utama ketika Allah Azza wa Jalla memandang hamba-hambanya dengan </a:t>
            </a:r>
            <a:r>
              <a:rPr lang="en-US" sz="2800">
                <a:solidFill>
                  <a:schemeClr val="tx1"/>
                </a:solidFill>
                <a:latin typeface="Cambria" pitchFamily="18" charset="0"/>
              </a:rPr>
              <a:t>penuh </a:t>
            </a:r>
            <a:r>
              <a:rPr lang="en-US" sz="2800" smtClean="0">
                <a:solidFill>
                  <a:schemeClr val="tx1"/>
                </a:solidFill>
                <a:latin typeface="Cambria" pitchFamily="18" charset="0"/>
              </a:rPr>
              <a:t>kasih. Dia </a:t>
            </a:r>
            <a:r>
              <a:rPr lang="en-US" sz="2800">
                <a:solidFill>
                  <a:schemeClr val="tx1"/>
                </a:solidFill>
                <a:latin typeface="Cambria" pitchFamily="18" charset="0"/>
              </a:rPr>
              <a:t>menjawab mereka ketika mereka menyeru-Nya, menyambut mereka ketika mereka memanggil-Nya, dan mengabulkan mereka ketika mereka berdoa kepada-Nya. </a:t>
            </a:r>
          </a:p>
        </p:txBody>
      </p:sp>
      <p:pic>
        <p:nvPicPr>
          <p:cNvPr id="26627" name="Picture 3" descr="d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 y="485140"/>
            <a:ext cx="8001000" cy="2349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11480" y="685799"/>
            <a:ext cx="3520758" cy="5421600"/>
          </a:xfrm>
        </p:spPr>
        <p:txBody>
          <a:bodyPr/>
          <a:lstStyle/>
          <a:p>
            <a:pPr>
              <a:spcBef>
                <a:spcPts val="500"/>
              </a:spcBef>
              <a:spcAft>
                <a:spcPts val="500"/>
              </a:spcAft>
            </a:pPr>
            <a:r>
              <a:rPr lang="en-US" sz="2800">
                <a:solidFill>
                  <a:schemeClr val="tx1"/>
                </a:solidFill>
                <a:latin typeface="Cambria" pitchFamily="18" charset="0"/>
              </a:rPr>
              <a:t>Wahai manusia! Sesungguhnya diri-dirimu tergadai karena amal-amalmu, maka bebaskanlah dengan </a:t>
            </a:r>
            <a:r>
              <a:rPr lang="en-US" sz="2800" i="1">
                <a:solidFill>
                  <a:schemeClr val="tx1"/>
                </a:solidFill>
                <a:latin typeface="Cambria" pitchFamily="18" charset="0"/>
              </a:rPr>
              <a:t>istighfar</a:t>
            </a:r>
            <a:r>
              <a:rPr lang="en-US" sz="2800">
                <a:solidFill>
                  <a:schemeClr val="tx1"/>
                </a:solidFill>
                <a:latin typeface="Cambria" pitchFamily="18" charset="0"/>
              </a:rPr>
              <a:t>. Punggung-punggungmu berat karena beban (dosa)-mu, maka ringankanlah dengan memperpanjang sujudmu. </a:t>
            </a:r>
          </a:p>
        </p:txBody>
      </p:sp>
      <p:pic>
        <p:nvPicPr>
          <p:cNvPr id="8196" name="Picture 4" descr="t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685800"/>
            <a:ext cx="4737100" cy="5422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640080" y="685800"/>
            <a:ext cx="7909560" cy="2514600"/>
          </a:xfrm>
        </p:spPr>
        <p:txBody>
          <a:bodyPr/>
          <a:lstStyle/>
          <a:p>
            <a:pPr>
              <a:spcBef>
                <a:spcPts val="500"/>
              </a:spcBef>
              <a:spcAft>
                <a:spcPts val="500"/>
              </a:spcAft>
            </a:pPr>
            <a:r>
              <a:rPr lang="en-US" sz="2800">
                <a:solidFill>
                  <a:schemeClr val="tx1"/>
                </a:solidFill>
                <a:latin typeface="Cambria" pitchFamily="18" charset="0"/>
              </a:rPr>
              <a:t>Ketahuilah! Allah Ta'ala bersumpah dengan segala kebesaran-Nya bahwa Dia tidak akan mengazab orang-orang yang shalat dan sujud, dan tidak akan mengancam mereka dengan neraka pada hari manusia </a:t>
            </a:r>
            <a:r>
              <a:rPr lang="en-US" sz="2800">
                <a:solidFill>
                  <a:schemeClr val="tx1"/>
                </a:solidFill>
                <a:latin typeface="Cambria" pitchFamily="18" charset="0"/>
              </a:rPr>
              <a:t>berdiri </a:t>
            </a:r>
            <a:r>
              <a:rPr lang="en-US" sz="2800" smtClean="0">
                <a:solidFill>
                  <a:schemeClr val="tx1"/>
                </a:solidFill>
                <a:latin typeface="Cambria" pitchFamily="18" charset="0"/>
              </a:rPr>
              <a:t>di hadapan </a:t>
            </a:r>
            <a:r>
              <a:rPr lang="en-US" sz="2800">
                <a:solidFill>
                  <a:schemeClr val="tx1"/>
                </a:solidFill>
                <a:latin typeface="Cambria" pitchFamily="18" charset="0"/>
              </a:rPr>
              <a:t>Rabb Al-'Alamin.</a:t>
            </a:r>
          </a:p>
        </p:txBody>
      </p:sp>
      <p:pic>
        <p:nvPicPr>
          <p:cNvPr id="9220" name="Picture 4" descr="f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660" y="3352800"/>
            <a:ext cx="726440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731520" y="4297680"/>
            <a:ext cx="7772400" cy="2148840"/>
          </a:xfrm>
        </p:spPr>
        <p:txBody>
          <a:bodyPr/>
          <a:lstStyle/>
          <a:p>
            <a:pPr>
              <a:spcBef>
                <a:spcPts val="500"/>
              </a:spcBef>
              <a:spcAft>
                <a:spcPts val="500"/>
              </a:spcAft>
            </a:pPr>
            <a:r>
              <a:rPr lang="en-US" sz="2800">
                <a:solidFill>
                  <a:schemeClr val="tx1"/>
                </a:solidFill>
                <a:latin typeface="Cambria" pitchFamily="18" charset="0"/>
              </a:rPr>
              <a:t>Wahai manusia! Barangsiapa diantaramu memberi buka kepada orang-orang Mukmin yang berpuasa di bulan ini, </a:t>
            </a:r>
            <a:r>
              <a:rPr lang="en-US" sz="2800">
                <a:solidFill>
                  <a:schemeClr val="tx1"/>
                </a:solidFill>
                <a:latin typeface="Cambria" pitchFamily="18" charset="0"/>
              </a:rPr>
              <a:t>maka </a:t>
            </a:r>
            <a:r>
              <a:rPr lang="en-US" sz="2800" smtClean="0">
                <a:solidFill>
                  <a:schemeClr val="tx1"/>
                </a:solidFill>
                <a:latin typeface="Cambria" pitchFamily="18" charset="0"/>
              </a:rPr>
              <a:t>di sisi </a:t>
            </a:r>
            <a:r>
              <a:rPr lang="en-US" sz="2800">
                <a:solidFill>
                  <a:schemeClr val="tx1"/>
                </a:solidFill>
                <a:latin typeface="Cambria" pitchFamily="18" charset="0"/>
              </a:rPr>
              <a:t>Allah nilainya sama dengan membebaskan seorang budak dan ia diberi ampunan atas dosa-dosanya yang lalu.</a:t>
            </a:r>
          </a:p>
        </p:txBody>
      </p:sp>
      <p:pic>
        <p:nvPicPr>
          <p:cNvPr id="27652" name="Picture 4" descr="f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2220" y="381000"/>
            <a:ext cx="6731000" cy="3733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QUIZZES" val="0"/>
  <p:tag name="ISPRING_SCORM_PASSING_SCORE" val="100.0000000000"/>
  <p:tag name="GENSWF_OUTPUT_FILE_NAME" val="index"/>
  <p:tag name="ISPRING_RESOURCE_PATHS_HASH_2" val="2a62cba15fc3e511692c74d59d175d6cbd8e41d"/>
</p:tagLst>
</file>

<file path=ppt/theme/theme1.xml><?xml version="1.0" encoding="utf-8"?>
<a:theme xmlns:a="http://schemas.openxmlformats.org/drawingml/2006/main" name="Marble">
  <a:themeElements>
    <a:clrScheme name="Marble 1">
      <a:dk1>
        <a:srgbClr val="000000"/>
      </a:dk1>
      <a:lt1>
        <a:srgbClr val="EAEAEA"/>
      </a:lt1>
      <a:dk2>
        <a:srgbClr val="006600"/>
      </a:dk2>
      <a:lt2>
        <a:srgbClr val="FFCC66"/>
      </a:lt2>
      <a:accent1>
        <a:srgbClr val="3366FF"/>
      </a:accent1>
      <a:accent2>
        <a:srgbClr val="60371C"/>
      </a:accent2>
      <a:accent3>
        <a:srgbClr val="AAB8AA"/>
      </a:accent3>
      <a:accent4>
        <a:srgbClr val="C8C8C8"/>
      </a:accent4>
      <a:accent5>
        <a:srgbClr val="ADB8FF"/>
      </a:accent5>
      <a:accent6>
        <a:srgbClr val="563118"/>
      </a:accent6>
      <a:hlink>
        <a:srgbClr val="FF0033"/>
      </a:hlink>
      <a:folHlink>
        <a:srgbClr val="CC9967"/>
      </a:folHlink>
    </a:clrScheme>
    <a:fontScheme name="Marb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Marble 1">
        <a:dk1>
          <a:srgbClr val="000000"/>
        </a:dk1>
        <a:lt1>
          <a:srgbClr val="EAEAEA"/>
        </a:lt1>
        <a:dk2>
          <a:srgbClr val="006600"/>
        </a:dk2>
        <a:lt2>
          <a:srgbClr val="FFCC66"/>
        </a:lt2>
        <a:accent1>
          <a:srgbClr val="3366FF"/>
        </a:accent1>
        <a:accent2>
          <a:srgbClr val="60371C"/>
        </a:accent2>
        <a:accent3>
          <a:srgbClr val="AAB8AA"/>
        </a:accent3>
        <a:accent4>
          <a:srgbClr val="C8C8C8"/>
        </a:accent4>
        <a:accent5>
          <a:srgbClr val="ADB8FF"/>
        </a:accent5>
        <a:accent6>
          <a:srgbClr val="563118"/>
        </a:accent6>
        <a:hlink>
          <a:srgbClr val="FF0033"/>
        </a:hlink>
        <a:folHlink>
          <a:srgbClr val="CC9967"/>
        </a:folHlink>
      </a:clrScheme>
      <a:clrMap bg1="dk2" tx1="lt1" bg2="dk1" tx2="lt2" accent1="accent1" accent2="accent2" accent3="accent3" accent4="accent4" accent5="accent5" accent6="accent6" hlink="hlink" folHlink="folHlink"/>
    </a:extraClrScheme>
    <a:extraClrScheme>
      <a:clrScheme name="Marble 2">
        <a:dk1>
          <a:srgbClr val="000000"/>
        </a:dk1>
        <a:lt1>
          <a:srgbClr val="EAEAEA"/>
        </a:lt1>
        <a:dk2>
          <a:srgbClr val="FFCC99"/>
        </a:dk2>
        <a:lt2>
          <a:srgbClr val="FFCC66"/>
        </a:lt2>
        <a:accent1>
          <a:srgbClr val="FF9933"/>
        </a:accent1>
        <a:accent2>
          <a:srgbClr val="996600"/>
        </a:accent2>
        <a:accent3>
          <a:srgbClr val="FFE2CA"/>
        </a:accent3>
        <a:accent4>
          <a:srgbClr val="C8C8C8"/>
        </a:accent4>
        <a:accent5>
          <a:srgbClr val="FFCAAD"/>
        </a:accent5>
        <a:accent6>
          <a:srgbClr val="8A5C00"/>
        </a:accent6>
        <a:hlink>
          <a:srgbClr val="FF5050"/>
        </a:hlink>
        <a:folHlink>
          <a:srgbClr val="FFCC99"/>
        </a:folHlink>
      </a:clrScheme>
      <a:clrMap bg1="dk2" tx1="lt1" bg2="dk1" tx2="lt2" accent1="accent1" accent2="accent2" accent3="accent3" accent4="accent4" accent5="accent5" accent6="accent6" hlink="hlink" folHlink="folHlink"/>
    </a:extraClrScheme>
    <a:extraClrScheme>
      <a:clrScheme name="Marble 3">
        <a:dk1>
          <a:srgbClr val="000000"/>
        </a:dk1>
        <a:lt1>
          <a:srgbClr val="FFFFFF"/>
        </a:lt1>
        <a:dk2>
          <a:srgbClr val="EAEAEA"/>
        </a:dk2>
        <a:lt2>
          <a:srgbClr val="FFFFFF"/>
        </a:lt2>
        <a:accent1>
          <a:srgbClr val="CBCBCB"/>
        </a:accent1>
        <a:accent2>
          <a:srgbClr val="333333"/>
        </a:accent2>
        <a:accent3>
          <a:srgbClr val="F3F3F3"/>
        </a:accent3>
        <a:accent4>
          <a:srgbClr val="DADADA"/>
        </a:accent4>
        <a:accent5>
          <a:srgbClr val="E2E2E2"/>
        </a:accent5>
        <a:accent6>
          <a:srgbClr val="2D2D2D"/>
        </a:accent6>
        <a:hlink>
          <a:srgbClr val="C0C0C0"/>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Designs\Marble.pot</Template>
  <TotalTime>120</TotalTime>
  <Words>548</Words>
  <Application>Microsoft Office PowerPoint</Application>
  <PresentationFormat>On-screen Show (4:3)</PresentationFormat>
  <Paragraphs>38</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Times New Roman</vt:lpstr>
      <vt:lpstr>Lucida Sans</vt:lpstr>
      <vt:lpstr>Courier New</vt:lpstr>
      <vt:lpstr>Marble</vt:lpstr>
      <vt:lpstr>Nasihat Rasulullah Menyambut Bulan Ramadhan</vt:lpstr>
      <vt:lpstr>Bermohonlah kepada Allah Rabbmu dengan niat yang tulus dan hati yang suci agar Allah membimbingmu untuk melakukan syiyam dan membaca kitab-Nya. </vt:lpstr>
      <vt:lpstr>Celakalah orang yang tidak mendapat ampunan Allah di bulan yang agung ini. Kenanglah dengan rasa lapar dan hausmu, kelaparan dan kehausan di hari kiamat. Bersedekahlah kepada kaum fukara dan masakin.</vt:lpstr>
      <vt:lpstr>Muliakanlah orang-orang tuamu, sayangilah yang muda, sambunglah tali persudaraanmu, jaga lidahmu, tahan pandanganmu dari apa yang tidak halal kamu memandangnya, dan pendengaranmu dari apa yang tidak halal kamu mendengarkannya.</vt:lpstr>
      <vt:lpstr>Kasihanilah anak-anak yatim, niscaya dikasihi manusia anak-anak yatimmu. Bertobatlah kepada Allah dari dosa-dosamu.</vt:lpstr>
      <vt:lpstr>Angkatlah tangan-tanganmu untuk berdoa pada waktu shalatmu karena itulah saat-saat yang paling utama ketika Allah Azza wa Jalla memandang hamba-hambanya dengan penuh kasih. Dia menjawab mereka ketika mereka menyeru-Nya, menyambut mereka ketika mereka memanggil-Nya, dan mengabulkan mereka ketika mereka berdoa kepada-Nya. </vt:lpstr>
      <vt:lpstr>Wahai manusia! Sesungguhnya diri-dirimu tergadai karena amal-amalmu, maka bebaskanlah dengan istighfar. Punggung-punggungmu berat karena beban (dosa)-mu, maka ringankanlah dengan memperpanjang sujudmu. </vt:lpstr>
      <vt:lpstr>Ketahuilah! Allah Ta'ala bersumpah dengan segala kebesaran-Nya bahwa Dia tidak akan mengazab orang-orang yang shalat dan sujud, dan tidak akan mengancam mereka dengan neraka pada hari manusia berdiri di hadapan Rabb Al-'Alamin.</vt:lpstr>
      <vt:lpstr>Wahai manusia! Barangsiapa diantaramu memberi buka kepada orang-orang Mukmin yang berpuasa di bulan ini, maka di sisi Allah nilainya sama dengan membebaskan seorang budak dan ia diberi ampunan atas dosa-dosanya yang lalu.</vt:lpstr>
      <vt:lpstr>(Sahabat-sahabat bertanya: “Ya Rasulullah! Tidaklah kami semua mampu berbuat demikian.” Rasulullah meneruskan:)  Jagalah dirimu dari api neraka walaupun hanya dengan sebiji kurma. Jagalah dirimu dari api neraka walaupun hanya dengan seteguk air. </vt:lpstr>
      <vt:lpstr>Wahai manusia! Siapa yang membaguskan ahlaknya di bulan ini ia akan berhasil melewati sirath pada hari ketika kaki-kaki tergelincir. </vt:lpstr>
      <vt:lpstr>Barang siapa yang meringankan pekerjaan orang-orang yang dimiliki tangan kanannya (pegawai atau pembantu) di bulan ini, Allah akan meringankan pemeriksaan-Nya di hari Kiamat. Barang siapa menahan kejelekannya di bulan ini, Allah akan menahan murka-Nya pada hari ia berjumpa dengan-Nya. </vt:lpstr>
      <vt:lpstr>Barangsiapa memuliakan anak yatim di bulan ini, Allah akan memuliakannya pada hari ia berjumpa dengan-nya. </vt:lpstr>
      <vt:lpstr>Barangsiapa menyambungkan tali persudaraan (silaturahmi) di bulan ini, Allah akan menghubungkan dia dengan rahmat-Nya pada hari ia berjumpa dengan-Nya. Barangsiapa memutuskan kekeluargaan di bulan ini, Allah akan memutuskan rahmat-Nya pada hari ia berjumpa dengan-Nya.</vt:lpstr>
      <vt:lpstr>Barangsiapa melakukan shalat sunat di bulan ini, Allah akan menuliskan, Allah akan menuliskan baginya kebebasan dari api neraka. Barangsiapa melakukan shalat fardhu baginya adalah ganjaran seperti melakukan 70 shalat fardhu di bulan yang lain.</vt:lpstr>
      <vt:lpstr>Barang siapa memperbanyak shalawat kepadaku di bulan ini, Allah akan memberatkan timbangannya pada hari ketika timbangan meringan. Barangsiapa pada bulan ini membaca satu ayat Al-Quran, ganjarannya sama seperti mengkhatam Al-Qur'an pada bulan-bulan yang lain.</vt:lpstr>
      <vt:lpstr>Wahai manusia! sesungguhnya pintu-pintu surga dibukakan bagimu, maka mintalah kepada Tuhanmu agar tidak akan pernah menutupkannya bagimu.</vt:lpstr>
      <vt:lpstr>Pintu-pintu neraka tertutup, maka mohonlah kepada Rabbmu untuk tidak akan pernah dibukakan bagimu. Setan-setan terbelenggu, maka mintalah agar ia tak lagi pernah menguasaimu.</vt:lpstr>
      <vt:lpstr>Amirul Mukminin k.w. berkata: ‘Aku berdiri dan berkata, “Ya Rasulullah! Apa amal yang paling utama dibulan ini?”  Jawab Nabi: “Ya abal Hasan! Amal yang paling utama di bulan ini adalah menjaga diri dari apa yang diharamkan Allah.”’  Dikutip dari: “Puasa Bersama Rasulullah,” karangan Ibnu Muhammad, Pustaka Al Bayan Mizan. </vt:lpstr>
    </vt:vector>
  </TitlesOfParts>
  <Company>Dowell Schlumberger Ind.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Nasihat Rasulullah Menyambut Bulan Ramadhan</dc:title>
  <dc:creator>Abdul Salam</dc:creator>
  <cp:lastModifiedBy>Djoko Luknanto</cp:lastModifiedBy>
  <cp:revision>58</cp:revision>
  <dcterms:created xsi:type="dcterms:W3CDTF">2000-11-23T07:38:14Z</dcterms:created>
  <dcterms:modified xsi:type="dcterms:W3CDTF">2012-08-12T11:11:23Z</dcterms:modified>
</cp:coreProperties>
</file>