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9" r:id="rId3"/>
    <p:sldId id="260" r:id="rId4"/>
    <p:sldId id="276" r:id="rId5"/>
    <p:sldId id="283" r:id="rId6"/>
    <p:sldId id="278" r:id="rId7"/>
    <p:sldId id="264" r:id="rId8"/>
    <p:sldId id="263" r:id="rId9"/>
    <p:sldId id="284" r:id="rId10"/>
    <p:sldId id="261" r:id="rId11"/>
    <p:sldId id="310" r:id="rId12"/>
    <p:sldId id="262" r:id="rId13"/>
    <p:sldId id="265" r:id="rId14"/>
    <p:sldId id="266" r:id="rId15"/>
    <p:sldId id="267" r:id="rId16"/>
    <p:sldId id="305" r:id="rId17"/>
    <p:sldId id="306" r:id="rId18"/>
    <p:sldId id="307" r:id="rId19"/>
    <p:sldId id="269" r:id="rId20"/>
    <p:sldId id="309" r:id="rId21"/>
    <p:sldId id="285" r:id="rId22"/>
    <p:sldId id="271" r:id="rId23"/>
    <p:sldId id="277" r:id="rId24"/>
    <p:sldId id="304" r:id="rId25"/>
    <p:sldId id="289" r:id="rId26"/>
    <p:sldId id="275" r:id="rId27"/>
    <p:sldId id="288" r:id="rId28"/>
    <p:sldId id="291" r:id="rId29"/>
    <p:sldId id="308" r:id="rId30"/>
    <p:sldId id="292" r:id="rId31"/>
  </p:sldIdLst>
  <p:sldSz cx="9144000" cy="6858000" type="screen4x3"/>
  <p:notesSz cx="6858000" cy="9144000"/>
  <p:custDataLst>
    <p:tags r:id="rId34"/>
  </p:custDataLst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18" autoAdjust="0"/>
  </p:normalViewPr>
  <p:slideViewPr>
    <p:cSldViewPr snapToGrid="0">
      <p:cViewPr>
        <p:scale>
          <a:sx n="80" d="100"/>
          <a:sy n="80" d="100"/>
        </p:scale>
        <p:origin x="-780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184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D62967-F8FE-48E6-AD50-8A2857427477}" type="doc">
      <dgm:prSet loTypeId="urn:microsoft.com/office/officeart/2005/8/layout/pyramid2" loCatId="list" qsTypeId="urn:microsoft.com/office/officeart/2005/8/quickstyle/3d8" qsCatId="3D" csTypeId="urn:microsoft.com/office/officeart/2005/8/colors/accent1_2" csCatId="accent1" phldr="1"/>
      <dgm:spPr/>
    </dgm:pt>
    <dgm:pt modelId="{31E6964C-B591-4457-8970-70573F75C8D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400" dirty="0" smtClean="0"/>
            <a:t>Kebijakan/Keputusan Pimpinan PT</a:t>
          </a:r>
          <a:endParaRPr lang="id-ID" sz="2400" dirty="0"/>
        </a:p>
      </dgm:t>
    </dgm:pt>
    <dgm:pt modelId="{D45BE7EE-E44B-467A-A00D-9F4452242DB4}" type="parTrans" cxnId="{BD08CCF8-2F24-43FE-B71C-47073EF60296}">
      <dgm:prSet/>
      <dgm:spPr/>
      <dgm:t>
        <a:bodyPr/>
        <a:lstStyle/>
        <a:p>
          <a:endParaRPr lang="id-ID" sz="1800"/>
        </a:p>
      </dgm:t>
    </dgm:pt>
    <dgm:pt modelId="{25DD2D31-9149-4667-A48D-447D64614274}" type="sibTrans" cxnId="{BD08CCF8-2F24-43FE-B71C-47073EF60296}">
      <dgm:prSet/>
      <dgm:spPr/>
      <dgm:t>
        <a:bodyPr/>
        <a:lstStyle/>
        <a:p>
          <a:endParaRPr lang="id-ID" sz="1800"/>
        </a:p>
      </dgm:t>
    </dgm:pt>
    <dgm:pt modelId="{F3855054-5B95-435C-94EB-97F08817AE0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400" dirty="0" smtClean="0"/>
            <a:t>Pelembagaan/</a:t>
          </a:r>
          <a:br>
            <a:rPr lang="id-ID" sz="2400" dirty="0" smtClean="0"/>
          </a:br>
          <a:r>
            <a:rPr lang="id-ID" sz="2400" dirty="0" smtClean="0"/>
            <a:t>Fungsi SPMPT</a:t>
          </a:r>
          <a:endParaRPr lang="id-ID" sz="2400" dirty="0"/>
        </a:p>
      </dgm:t>
    </dgm:pt>
    <dgm:pt modelId="{CB2D3C4E-B2B4-4F0A-B825-97644BF561D7}" type="parTrans" cxnId="{6759A92E-6D6E-4169-A306-56099CB478BB}">
      <dgm:prSet/>
      <dgm:spPr/>
      <dgm:t>
        <a:bodyPr/>
        <a:lstStyle/>
        <a:p>
          <a:endParaRPr lang="id-ID" sz="1800"/>
        </a:p>
      </dgm:t>
    </dgm:pt>
    <dgm:pt modelId="{62357554-9BC9-4D4A-9914-48DB030AA382}" type="sibTrans" cxnId="{6759A92E-6D6E-4169-A306-56099CB478BB}">
      <dgm:prSet/>
      <dgm:spPr/>
      <dgm:t>
        <a:bodyPr/>
        <a:lstStyle/>
        <a:p>
          <a:endParaRPr lang="id-ID" sz="1800"/>
        </a:p>
      </dgm:t>
    </dgm:pt>
    <dgm:pt modelId="{6ABB5240-E314-48DD-B7CF-05F7E5A5BF62}">
      <dgm:prSet phldrT="[Text]" custT="1"/>
      <dgm:spPr/>
      <dgm:t>
        <a:bodyPr/>
        <a:lstStyle/>
        <a:p>
          <a:r>
            <a:rPr lang="id-ID" sz="2400" dirty="0" smtClean="0"/>
            <a:t>Pelaksanaan/</a:t>
          </a:r>
          <a:br>
            <a:rPr lang="id-ID" sz="2400" dirty="0" smtClean="0"/>
          </a:br>
          <a:r>
            <a:rPr lang="id-ID" sz="2400" dirty="0" smtClean="0"/>
            <a:t>Implementasi SPMPT</a:t>
          </a:r>
          <a:endParaRPr lang="id-ID" sz="2400" dirty="0"/>
        </a:p>
      </dgm:t>
    </dgm:pt>
    <dgm:pt modelId="{BD878574-7970-4587-BD42-8D1157475D70}" type="parTrans" cxnId="{21639EBE-2039-4797-9E1D-D535EF71F3FF}">
      <dgm:prSet/>
      <dgm:spPr/>
      <dgm:t>
        <a:bodyPr/>
        <a:lstStyle/>
        <a:p>
          <a:endParaRPr lang="id-ID" sz="1800"/>
        </a:p>
      </dgm:t>
    </dgm:pt>
    <dgm:pt modelId="{82815BAC-D285-410E-A90B-26C22902E669}" type="sibTrans" cxnId="{21639EBE-2039-4797-9E1D-D535EF71F3FF}">
      <dgm:prSet/>
      <dgm:spPr/>
      <dgm:t>
        <a:bodyPr/>
        <a:lstStyle/>
        <a:p>
          <a:endParaRPr lang="id-ID" sz="1800"/>
        </a:p>
      </dgm:t>
    </dgm:pt>
    <dgm:pt modelId="{6E4645B9-C4CA-45F1-94E2-6E490078D71B}" type="pres">
      <dgm:prSet presAssocID="{63D62967-F8FE-48E6-AD50-8A2857427477}" presName="compositeShape" presStyleCnt="0">
        <dgm:presLayoutVars>
          <dgm:dir/>
          <dgm:resizeHandles/>
        </dgm:presLayoutVars>
      </dgm:prSet>
      <dgm:spPr/>
    </dgm:pt>
    <dgm:pt modelId="{825D7147-CC65-41E3-A49A-9E23E5DB40DF}" type="pres">
      <dgm:prSet presAssocID="{63D62967-F8FE-48E6-AD50-8A2857427477}" presName="pyramid" presStyleLbl="node1" presStyleIdx="0" presStyleCnt="1"/>
      <dgm:spPr/>
    </dgm:pt>
    <dgm:pt modelId="{08D1542E-EFBD-46AD-9157-5099E9E6E0F5}" type="pres">
      <dgm:prSet presAssocID="{63D62967-F8FE-48E6-AD50-8A2857427477}" presName="theList" presStyleCnt="0"/>
      <dgm:spPr/>
    </dgm:pt>
    <dgm:pt modelId="{1A07A09B-8E5E-46E4-96E2-EF978007B074}" type="pres">
      <dgm:prSet presAssocID="{31E6964C-B591-4457-8970-70573F75C8D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B28BB4-EA05-49E3-9798-820D7BDE642F}" type="pres">
      <dgm:prSet presAssocID="{31E6964C-B591-4457-8970-70573F75C8DE}" presName="aSpace" presStyleCnt="0"/>
      <dgm:spPr/>
    </dgm:pt>
    <dgm:pt modelId="{688CC382-39D2-4C56-987E-E246F14F45D9}" type="pres">
      <dgm:prSet presAssocID="{F3855054-5B95-435C-94EB-97F08817AE0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0134D8-F2AE-491E-AE91-8830A41DDB79}" type="pres">
      <dgm:prSet presAssocID="{F3855054-5B95-435C-94EB-97F08817AE0B}" presName="aSpace" presStyleCnt="0"/>
      <dgm:spPr/>
    </dgm:pt>
    <dgm:pt modelId="{71B12ED9-50F3-4278-AE3E-392511EA2DC7}" type="pres">
      <dgm:prSet presAssocID="{6ABB5240-E314-48DD-B7CF-05F7E5A5BF6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A41BFAC-0A4C-43D7-8C84-412B9FB03F0F}" type="pres">
      <dgm:prSet presAssocID="{6ABB5240-E314-48DD-B7CF-05F7E5A5BF62}" presName="aSpace" presStyleCnt="0"/>
      <dgm:spPr/>
    </dgm:pt>
  </dgm:ptLst>
  <dgm:cxnLst>
    <dgm:cxn modelId="{21639EBE-2039-4797-9E1D-D535EF71F3FF}" srcId="{63D62967-F8FE-48E6-AD50-8A2857427477}" destId="{6ABB5240-E314-48DD-B7CF-05F7E5A5BF62}" srcOrd="2" destOrd="0" parTransId="{BD878574-7970-4587-BD42-8D1157475D70}" sibTransId="{82815BAC-D285-410E-A90B-26C22902E669}"/>
    <dgm:cxn modelId="{6759A92E-6D6E-4169-A306-56099CB478BB}" srcId="{63D62967-F8FE-48E6-AD50-8A2857427477}" destId="{F3855054-5B95-435C-94EB-97F08817AE0B}" srcOrd="1" destOrd="0" parTransId="{CB2D3C4E-B2B4-4F0A-B825-97644BF561D7}" sibTransId="{62357554-9BC9-4D4A-9914-48DB030AA382}"/>
    <dgm:cxn modelId="{7AF114F0-336D-40BB-9B1D-69E57C59201D}" type="presOf" srcId="{63D62967-F8FE-48E6-AD50-8A2857427477}" destId="{6E4645B9-C4CA-45F1-94E2-6E490078D71B}" srcOrd="0" destOrd="0" presId="urn:microsoft.com/office/officeart/2005/8/layout/pyramid2"/>
    <dgm:cxn modelId="{11B18D4E-49BB-4457-89FC-0245EAF03E1C}" type="presOf" srcId="{6ABB5240-E314-48DD-B7CF-05F7E5A5BF62}" destId="{71B12ED9-50F3-4278-AE3E-392511EA2DC7}" srcOrd="0" destOrd="0" presId="urn:microsoft.com/office/officeart/2005/8/layout/pyramid2"/>
    <dgm:cxn modelId="{2AD9D836-FCCA-4E49-8527-37A314887585}" type="presOf" srcId="{F3855054-5B95-435C-94EB-97F08817AE0B}" destId="{688CC382-39D2-4C56-987E-E246F14F45D9}" srcOrd="0" destOrd="0" presId="urn:microsoft.com/office/officeart/2005/8/layout/pyramid2"/>
    <dgm:cxn modelId="{B0F10693-5AEC-4D5B-888E-90343A8D5EE3}" type="presOf" srcId="{31E6964C-B591-4457-8970-70573F75C8DE}" destId="{1A07A09B-8E5E-46E4-96E2-EF978007B074}" srcOrd="0" destOrd="0" presId="urn:microsoft.com/office/officeart/2005/8/layout/pyramid2"/>
    <dgm:cxn modelId="{BD08CCF8-2F24-43FE-B71C-47073EF60296}" srcId="{63D62967-F8FE-48E6-AD50-8A2857427477}" destId="{31E6964C-B591-4457-8970-70573F75C8DE}" srcOrd="0" destOrd="0" parTransId="{D45BE7EE-E44B-467A-A00D-9F4452242DB4}" sibTransId="{25DD2D31-9149-4667-A48D-447D64614274}"/>
    <dgm:cxn modelId="{5C78823F-10DC-4367-AF6C-A5AAF1117E01}" type="presParOf" srcId="{6E4645B9-C4CA-45F1-94E2-6E490078D71B}" destId="{825D7147-CC65-41E3-A49A-9E23E5DB40DF}" srcOrd="0" destOrd="0" presId="urn:microsoft.com/office/officeart/2005/8/layout/pyramid2"/>
    <dgm:cxn modelId="{47270EB0-E83F-4321-9A71-1DBBA0F0A6E3}" type="presParOf" srcId="{6E4645B9-C4CA-45F1-94E2-6E490078D71B}" destId="{08D1542E-EFBD-46AD-9157-5099E9E6E0F5}" srcOrd="1" destOrd="0" presId="urn:microsoft.com/office/officeart/2005/8/layout/pyramid2"/>
    <dgm:cxn modelId="{49B877E5-E6D9-4642-B459-2780B4EF9C5F}" type="presParOf" srcId="{08D1542E-EFBD-46AD-9157-5099E9E6E0F5}" destId="{1A07A09B-8E5E-46E4-96E2-EF978007B074}" srcOrd="0" destOrd="0" presId="urn:microsoft.com/office/officeart/2005/8/layout/pyramid2"/>
    <dgm:cxn modelId="{EDC3C71B-9C19-47EC-80A4-E9F7A84DB709}" type="presParOf" srcId="{08D1542E-EFBD-46AD-9157-5099E9E6E0F5}" destId="{7FB28BB4-EA05-49E3-9798-820D7BDE642F}" srcOrd="1" destOrd="0" presId="urn:microsoft.com/office/officeart/2005/8/layout/pyramid2"/>
    <dgm:cxn modelId="{14FBE42C-7252-4FA2-94CB-4C70EAE63E09}" type="presParOf" srcId="{08D1542E-EFBD-46AD-9157-5099E9E6E0F5}" destId="{688CC382-39D2-4C56-987E-E246F14F45D9}" srcOrd="2" destOrd="0" presId="urn:microsoft.com/office/officeart/2005/8/layout/pyramid2"/>
    <dgm:cxn modelId="{4660ADB3-914F-491B-B147-441B421C6F0F}" type="presParOf" srcId="{08D1542E-EFBD-46AD-9157-5099E9E6E0F5}" destId="{520134D8-F2AE-491E-AE91-8830A41DDB79}" srcOrd="3" destOrd="0" presId="urn:microsoft.com/office/officeart/2005/8/layout/pyramid2"/>
    <dgm:cxn modelId="{A7E875F1-24A2-4CF7-9B83-66B09430532E}" type="presParOf" srcId="{08D1542E-EFBD-46AD-9157-5099E9E6E0F5}" destId="{71B12ED9-50F3-4278-AE3E-392511EA2DC7}" srcOrd="4" destOrd="0" presId="urn:microsoft.com/office/officeart/2005/8/layout/pyramid2"/>
    <dgm:cxn modelId="{28C85B1F-8283-4C44-BD54-4F72BF23562D}" type="presParOf" srcId="{08D1542E-EFBD-46AD-9157-5099E9E6E0F5}" destId="{2A41BFAC-0A4C-43D7-8C84-412B9FB03F0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C2D5B1-8806-4495-AD13-0CBCE1369875}" type="doc">
      <dgm:prSet loTypeId="urn:microsoft.com/office/officeart/2005/8/layout/gear1" loCatId="cycle" qsTypeId="urn:microsoft.com/office/officeart/2005/8/quickstyle/3d9" qsCatId="3D" csTypeId="urn:microsoft.com/office/officeart/2005/8/colors/colorful2" csCatId="colorful" phldr="1"/>
      <dgm:spPr/>
    </dgm:pt>
    <dgm:pt modelId="{DDAE7B04-C95E-469D-82C1-691FC664685A}">
      <dgm:prSet phldrT="[Text]" custT="1"/>
      <dgm:spPr/>
      <dgm:t>
        <a:bodyPr/>
        <a:lstStyle/>
        <a:p>
          <a:r>
            <a:rPr lang="id-ID" sz="3200" dirty="0" smtClean="0"/>
            <a:t>Lembaga/Fungsi 1</a:t>
          </a:r>
          <a:endParaRPr lang="id-ID" sz="3200" dirty="0"/>
        </a:p>
      </dgm:t>
    </dgm:pt>
    <dgm:pt modelId="{F8414BE1-E7C4-4964-90BD-B133FA8495D5}" type="parTrans" cxnId="{60C0DDA0-9C22-4B8B-BCF3-06430BE39921}">
      <dgm:prSet/>
      <dgm:spPr/>
      <dgm:t>
        <a:bodyPr/>
        <a:lstStyle/>
        <a:p>
          <a:endParaRPr lang="id-ID"/>
        </a:p>
      </dgm:t>
    </dgm:pt>
    <dgm:pt modelId="{1A961C01-4C53-44F7-A580-D8A96C40A1CD}" type="sibTrans" cxnId="{60C0DDA0-9C22-4B8B-BCF3-06430BE39921}">
      <dgm:prSet/>
      <dgm:spPr/>
      <dgm:t>
        <a:bodyPr/>
        <a:lstStyle/>
        <a:p>
          <a:endParaRPr lang="id-ID"/>
        </a:p>
      </dgm:t>
    </dgm:pt>
    <dgm:pt modelId="{98652319-6BE6-46F6-8982-B3F926BACDC8}">
      <dgm:prSet phldrT="[Text]" custT="1"/>
      <dgm:spPr/>
      <dgm:t>
        <a:bodyPr/>
        <a:lstStyle/>
        <a:p>
          <a:r>
            <a:rPr lang="id-ID" sz="2000" dirty="0" smtClean="0"/>
            <a:t>Lembaga/Fungsi 2</a:t>
          </a:r>
          <a:endParaRPr lang="id-ID" sz="2000" dirty="0"/>
        </a:p>
      </dgm:t>
    </dgm:pt>
    <dgm:pt modelId="{F3B991DC-FFAE-411E-B38F-8DD6A1BC1E24}" type="parTrans" cxnId="{4754F4E7-603C-401B-8404-AF4365EB45B7}">
      <dgm:prSet/>
      <dgm:spPr/>
      <dgm:t>
        <a:bodyPr/>
        <a:lstStyle/>
        <a:p>
          <a:endParaRPr lang="id-ID"/>
        </a:p>
      </dgm:t>
    </dgm:pt>
    <dgm:pt modelId="{3DA5CFAF-E157-40C5-928A-116CE981827D}" type="sibTrans" cxnId="{4754F4E7-603C-401B-8404-AF4365EB45B7}">
      <dgm:prSet/>
      <dgm:spPr/>
      <dgm:t>
        <a:bodyPr/>
        <a:lstStyle/>
        <a:p>
          <a:endParaRPr lang="id-ID"/>
        </a:p>
      </dgm:t>
    </dgm:pt>
    <dgm:pt modelId="{A5EF3812-5DEB-4988-AB09-44453F140C18}">
      <dgm:prSet phldrT="[Text]" custT="1"/>
      <dgm:spPr/>
      <dgm:t>
        <a:bodyPr/>
        <a:lstStyle/>
        <a:p>
          <a:r>
            <a:rPr lang="id-ID" sz="2000" dirty="0" smtClean="0"/>
            <a:t>Lembaga/Fungsi 3</a:t>
          </a:r>
          <a:endParaRPr lang="id-ID" sz="2000" dirty="0"/>
        </a:p>
      </dgm:t>
    </dgm:pt>
    <dgm:pt modelId="{ACF3139B-FF56-4553-8BCB-75C4F5D4B1AA}" type="parTrans" cxnId="{1A3D1B3A-D255-4D5F-98B9-FF22B975C106}">
      <dgm:prSet/>
      <dgm:spPr/>
      <dgm:t>
        <a:bodyPr/>
        <a:lstStyle/>
        <a:p>
          <a:endParaRPr lang="id-ID"/>
        </a:p>
      </dgm:t>
    </dgm:pt>
    <dgm:pt modelId="{375B5E0A-9DBE-4F51-AD17-BBB34F38C833}" type="sibTrans" cxnId="{1A3D1B3A-D255-4D5F-98B9-FF22B975C106}">
      <dgm:prSet/>
      <dgm:spPr/>
      <dgm:t>
        <a:bodyPr/>
        <a:lstStyle/>
        <a:p>
          <a:endParaRPr lang="id-ID"/>
        </a:p>
      </dgm:t>
    </dgm:pt>
    <dgm:pt modelId="{C09F19B0-F070-41D9-9198-1E159B7E79C9}" type="pres">
      <dgm:prSet presAssocID="{0AC2D5B1-8806-4495-AD13-0CBCE136987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7245184-8557-4A26-8DFE-A739B769A432}" type="pres">
      <dgm:prSet presAssocID="{DDAE7B04-C95E-469D-82C1-691FC664685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3C006E-C034-4912-848A-E1683DCDA22D}" type="pres">
      <dgm:prSet presAssocID="{DDAE7B04-C95E-469D-82C1-691FC664685A}" presName="gear1srcNode" presStyleLbl="node1" presStyleIdx="0" presStyleCnt="3"/>
      <dgm:spPr/>
      <dgm:t>
        <a:bodyPr/>
        <a:lstStyle/>
        <a:p>
          <a:endParaRPr lang="id-ID"/>
        </a:p>
      </dgm:t>
    </dgm:pt>
    <dgm:pt modelId="{D2DDE926-DE9E-4BE7-8A63-620289481A57}" type="pres">
      <dgm:prSet presAssocID="{DDAE7B04-C95E-469D-82C1-691FC664685A}" presName="gear1dstNode" presStyleLbl="node1" presStyleIdx="0" presStyleCnt="3"/>
      <dgm:spPr/>
      <dgm:t>
        <a:bodyPr/>
        <a:lstStyle/>
        <a:p>
          <a:endParaRPr lang="id-ID"/>
        </a:p>
      </dgm:t>
    </dgm:pt>
    <dgm:pt modelId="{16106F70-C875-4D26-9EB0-D2BF3DE50727}" type="pres">
      <dgm:prSet presAssocID="{98652319-6BE6-46F6-8982-B3F926BACDC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81C47B-12C8-4817-83DD-31269204FB48}" type="pres">
      <dgm:prSet presAssocID="{98652319-6BE6-46F6-8982-B3F926BACDC8}" presName="gear2srcNode" presStyleLbl="node1" presStyleIdx="1" presStyleCnt="3"/>
      <dgm:spPr/>
      <dgm:t>
        <a:bodyPr/>
        <a:lstStyle/>
        <a:p>
          <a:endParaRPr lang="id-ID"/>
        </a:p>
      </dgm:t>
    </dgm:pt>
    <dgm:pt modelId="{95C50D05-4E32-49D2-88E3-8E5D281D46CD}" type="pres">
      <dgm:prSet presAssocID="{98652319-6BE6-46F6-8982-B3F926BACDC8}" presName="gear2dstNode" presStyleLbl="node1" presStyleIdx="1" presStyleCnt="3"/>
      <dgm:spPr/>
      <dgm:t>
        <a:bodyPr/>
        <a:lstStyle/>
        <a:p>
          <a:endParaRPr lang="id-ID"/>
        </a:p>
      </dgm:t>
    </dgm:pt>
    <dgm:pt modelId="{17111BCF-F275-45BC-8AF9-0B14ACBF9F4A}" type="pres">
      <dgm:prSet presAssocID="{A5EF3812-5DEB-4988-AB09-44453F140C18}" presName="gear3" presStyleLbl="node1" presStyleIdx="2" presStyleCnt="3"/>
      <dgm:spPr/>
      <dgm:t>
        <a:bodyPr/>
        <a:lstStyle/>
        <a:p>
          <a:endParaRPr lang="id-ID"/>
        </a:p>
      </dgm:t>
    </dgm:pt>
    <dgm:pt modelId="{4538BFB0-84EE-419F-B5AF-DBF786E4F0CD}" type="pres">
      <dgm:prSet presAssocID="{A5EF3812-5DEB-4988-AB09-44453F140C1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DEA8FA-DD11-4B44-9AD8-44731B9E07D4}" type="pres">
      <dgm:prSet presAssocID="{A5EF3812-5DEB-4988-AB09-44453F140C18}" presName="gear3srcNode" presStyleLbl="node1" presStyleIdx="2" presStyleCnt="3"/>
      <dgm:spPr/>
      <dgm:t>
        <a:bodyPr/>
        <a:lstStyle/>
        <a:p>
          <a:endParaRPr lang="id-ID"/>
        </a:p>
      </dgm:t>
    </dgm:pt>
    <dgm:pt modelId="{E871535B-87BD-4CCE-8871-EDA45455D640}" type="pres">
      <dgm:prSet presAssocID="{A5EF3812-5DEB-4988-AB09-44453F140C18}" presName="gear3dstNode" presStyleLbl="node1" presStyleIdx="2" presStyleCnt="3"/>
      <dgm:spPr/>
      <dgm:t>
        <a:bodyPr/>
        <a:lstStyle/>
        <a:p>
          <a:endParaRPr lang="id-ID"/>
        </a:p>
      </dgm:t>
    </dgm:pt>
    <dgm:pt modelId="{F01B45CA-793D-4CC8-BC26-0D3BE1778A81}" type="pres">
      <dgm:prSet presAssocID="{1A961C01-4C53-44F7-A580-D8A96C40A1CD}" presName="connector1" presStyleLbl="sibTrans2D1" presStyleIdx="0" presStyleCnt="3" custLinFactNeighborY="-3480"/>
      <dgm:spPr/>
      <dgm:t>
        <a:bodyPr/>
        <a:lstStyle/>
        <a:p>
          <a:endParaRPr lang="id-ID"/>
        </a:p>
      </dgm:t>
    </dgm:pt>
    <dgm:pt modelId="{62D9B616-C960-4515-8F11-7B2698BD5E90}" type="pres">
      <dgm:prSet presAssocID="{3DA5CFAF-E157-40C5-928A-116CE981827D}" presName="connector2" presStyleLbl="sibTrans2D1" presStyleIdx="1" presStyleCnt="3"/>
      <dgm:spPr/>
      <dgm:t>
        <a:bodyPr/>
        <a:lstStyle/>
        <a:p>
          <a:endParaRPr lang="id-ID"/>
        </a:p>
      </dgm:t>
    </dgm:pt>
    <dgm:pt modelId="{A5F36DFD-BF0C-433B-AD17-FEA737D0EA3F}" type="pres">
      <dgm:prSet presAssocID="{375B5E0A-9DBE-4F51-AD17-BBB34F38C833}" presName="connector3" presStyleLbl="sibTrans2D1" presStyleIdx="2" presStyleCnt="3"/>
      <dgm:spPr/>
      <dgm:t>
        <a:bodyPr/>
        <a:lstStyle/>
        <a:p>
          <a:endParaRPr lang="id-ID"/>
        </a:p>
      </dgm:t>
    </dgm:pt>
  </dgm:ptLst>
  <dgm:cxnLst>
    <dgm:cxn modelId="{2D741C4D-B9D1-432B-8B96-DAAEA654482D}" type="presOf" srcId="{98652319-6BE6-46F6-8982-B3F926BACDC8}" destId="{95C50D05-4E32-49D2-88E3-8E5D281D46CD}" srcOrd="2" destOrd="0" presId="urn:microsoft.com/office/officeart/2005/8/layout/gear1"/>
    <dgm:cxn modelId="{9A71906D-2C4D-42A6-B9CA-06FBE6D120E0}" type="presOf" srcId="{A5EF3812-5DEB-4988-AB09-44453F140C18}" destId="{E871535B-87BD-4CCE-8871-EDA45455D640}" srcOrd="3" destOrd="0" presId="urn:microsoft.com/office/officeart/2005/8/layout/gear1"/>
    <dgm:cxn modelId="{1A3D1B3A-D255-4D5F-98B9-FF22B975C106}" srcId="{0AC2D5B1-8806-4495-AD13-0CBCE1369875}" destId="{A5EF3812-5DEB-4988-AB09-44453F140C18}" srcOrd="2" destOrd="0" parTransId="{ACF3139B-FF56-4553-8BCB-75C4F5D4B1AA}" sibTransId="{375B5E0A-9DBE-4F51-AD17-BBB34F38C833}"/>
    <dgm:cxn modelId="{C2669D12-019F-4973-9E60-BCA7B5B9E246}" type="presOf" srcId="{3DA5CFAF-E157-40C5-928A-116CE981827D}" destId="{62D9B616-C960-4515-8F11-7B2698BD5E90}" srcOrd="0" destOrd="0" presId="urn:microsoft.com/office/officeart/2005/8/layout/gear1"/>
    <dgm:cxn modelId="{E44B63F1-5CB5-4AD5-9DAA-FB1BD63CE9C7}" type="presOf" srcId="{DDAE7B04-C95E-469D-82C1-691FC664685A}" destId="{243C006E-C034-4912-848A-E1683DCDA22D}" srcOrd="1" destOrd="0" presId="urn:microsoft.com/office/officeart/2005/8/layout/gear1"/>
    <dgm:cxn modelId="{9C7F88D5-D64A-4624-AAD2-AAE2D8369148}" type="presOf" srcId="{98652319-6BE6-46F6-8982-B3F926BACDC8}" destId="{5981C47B-12C8-4817-83DD-31269204FB48}" srcOrd="1" destOrd="0" presId="urn:microsoft.com/office/officeart/2005/8/layout/gear1"/>
    <dgm:cxn modelId="{6BF3CC10-D752-4A23-8C39-5765C9635031}" type="presOf" srcId="{DDAE7B04-C95E-469D-82C1-691FC664685A}" destId="{D2DDE926-DE9E-4BE7-8A63-620289481A57}" srcOrd="2" destOrd="0" presId="urn:microsoft.com/office/officeart/2005/8/layout/gear1"/>
    <dgm:cxn modelId="{C317A338-E2AC-4F30-BD18-898F106379EF}" type="presOf" srcId="{A5EF3812-5DEB-4988-AB09-44453F140C18}" destId="{17111BCF-F275-45BC-8AF9-0B14ACBF9F4A}" srcOrd="0" destOrd="0" presId="urn:microsoft.com/office/officeart/2005/8/layout/gear1"/>
    <dgm:cxn modelId="{60C0DDA0-9C22-4B8B-BCF3-06430BE39921}" srcId="{0AC2D5B1-8806-4495-AD13-0CBCE1369875}" destId="{DDAE7B04-C95E-469D-82C1-691FC664685A}" srcOrd="0" destOrd="0" parTransId="{F8414BE1-E7C4-4964-90BD-B133FA8495D5}" sibTransId="{1A961C01-4C53-44F7-A580-D8A96C40A1CD}"/>
    <dgm:cxn modelId="{9A46BFE6-7F91-4F78-AFA9-1D605A760FA3}" type="presOf" srcId="{98652319-6BE6-46F6-8982-B3F926BACDC8}" destId="{16106F70-C875-4D26-9EB0-D2BF3DE50727}" srcOrd="0" destOrd="0" presId="urn:microsoft.com/office/officeart/2005/8/layout/gear1"/>
    <dgm:cxn modelId="{4754F4E7-603C-401B-8404-AF4365EB45B7}" srcId="{0AC2D5B1-8806-4495-AD13-0CBCE1369875}" destId="{98652319-6BE6-46F6-8982-B3F926BACDC8}" srcOrd="1" destOrd="0" parTransId="{F3B991DC-FFAE-411E-B38F-8DD6A1BC1E24}" sibTransId="{3DA5CFAF-E157-40C5-928A-116CE981827D}"/>
    <dgm:cxn modelId="{6D63E3E1-BE47-4314-81FA-77FC1B300143}" type="presOf" srcId="{0AC2D5B1-8806-4495-AD13-0CBCE1369875}" destId="{C09F19B0-F070-41D9-9198-1E159B7E79C9}" srcOrd="0" destOrd="0" presId="urn:microsoft.com/office/officeart/2005/8/layout/gear1"/>
    <dgm:cxn modelId="{29BA6871-9163-4131-845C-A9764D608C68}" type="presOf" srcId="{375B5E0A-9DBE-4F51-AD17-BBB34F38C833}" destId="{A5F36DFD-BF0C-433B-AD17-FEA737D0EA3F}" srcOrd="0" destOrd="0" presId="urn:microsoft.com/office/officeart/2005/8/layout/gear1"/>
    <dgm:cxn modelId="{0C1B164A-FFCC-4DF5-B96C-6F5045C0B3B4}" type="presOf" srcId="{1A961C01-4C53-44F7-A580-D8A96C40A1CD}" destId="{F01B45CA-793D-4CC8-BC26-0D3BE1778A81}" srcOrd="0" destOrd="0" presId="urn:microsoft.com/office/officeart/2005/8/layout/gear1"/>
    <dgm:cxn modelId="{398494AF-6E3F-41CB-A461-D0E7BE12023A}" type="presOf" srcId="{A5EF3812-5DEB-4988-AB09-44453F140C18}" destId="{4538BFB0-84EE-419F-B5AF-DBF786E4F0CD}" srcOrd="1" destOrd="0" presId="urn:microsoft.com/office/officeart/2005/8/layout/gear1"/>
    <dgm:cxn modelId="{440E33F1-9E54-412C-9450-289948A09184}" type="presOf" srcId="{DDAE7B04-C95E-469D-82C1-691FC664685A}" destId="{47245184-8557-4A26-8DFE-A739B769A432}" srcOrd="0" destOrd="0" presId="urn:microsoft.com/office/officeart/2005/8/layout/gear1"/>
    <dgm:cxn modelId="{1FA6C3C8-58BC-4604-A450-A6C049EE7510}" type="presOf" srcId="{A5EF3812-5DEB-4988-AB09-44453F140C18}" destId="{11DEA8FA-DD11-4B44-9AD8-44731B9E07D4}" srcOrd="2" destOrd="0" presId="urn:microsoft.com/office/officeart/2005/8/layout/gear1"/>
    <dgm:cxn modelId="{42B68E89-39FF-4FA3-9367-54AE785E4149}" type="presParOf" srcId="{C09F19B0-F070-41D9-9198-1E159B7E79C9}" destId="{47245184-8557-4A26-8DFE-A739B769A432}" srcOrd="0" destOrd="0" presId="urn:microsoft.com/office/officeart/2005/8/layout/gear1"/>
    <dgm:cxn modelId="{D2DF86A0-9640-40BC-93D2-C86C13929CF1}" type="presParOf" srcId="{C09F19B0-F070-41D9-9198-1E159B7E79C9}" destId="{243C006E-C034-4912-848A-E1683DCDA22D}" srcOrd="1" destOrd="0" presId="urn:microsoft.com/office/officeart/2005/8/layout/gear1"/>
    <dgm:cxn modelId="{BCA1D16F-A447-4F9D-A5C2-D39C70D611AE}" type="presParOf" srcId="{C09F19B0-F070-41D9-9198-1E159B7E79C9}" destId="{D2DDE926-DE9E-4BE7-8A63-620289481A57}" srcOrd="2" destOrd="0" presId="urn:microsoft.com/office/officeart/2005/8/layout/gear1"/>
    <dgm:cxn modelId="{4F60F310-C169-4819-94CE-F130CD9B0E7B}" type="presParOf" srcId="{C09F19B0-F070-41D9-9198-1E159B7E79C9}" destId="{16106F70-C875-4D26-9EB0-D2BF3DE50727}" srcOrd="3" destOrd="0" presId="urn:microsoft.com/office/officeart/2005/8/layout/gear1"/>
    <dgm:cxn modelId="{2443C8EA-8A62-428F-A6EF-C73E6C652206}" type="presParOf" srcId="{C09F19B0-F070-41D9-9198-1E159B7E79C9}" destId="{5981C47B-12C8-4817-83DD-31269204FB48}" srcOrd="4" destOrd="0" presId="urn:microsoft.com/office/officeart/2005/8/layout/gear1"/>
    <dgm:cxn modelId="{04052212-5DB1-445C-8EED-BD3073966CFE}" type="presParOf" srcId="{C09F19B0-F070-41D9-9198-1E159B7E79C9}" destId="{95C50D05-4E32-49D2-88E3-8E5D281D46CD}" srcOrd="5" destOrd="0" presId="urn:microsoft.com/office/officeart/2005/8/layout/gear1"/>
    <dgm:cxn modelId="{0ED0EB06-204C-49DF-A27F-92E04B5D01A4}" type="presParOf" srcId="{C09F19B0-F070-41D9-9198-1E159B7E79C9}" destId="{17111BCF-F275-45BC-8AF9-0B14ACBF9F4A}" srcOrd="6" destOrd="0" presId="urn:microsoft.com/office/officeart/2005/8/layout/gear1"/>
    <dgm:cxn modelId="{15F6D1FE-D74A-421C-B077-BEA28922FFF6}" type="presParOf" srcId="{C09F19B0-F070-41D9-9198-1E159B7E79C9}" destId="{4538BFB0-84EE-419F-B5AF-DBF786E4F0CD}" srcOrd="7" destOrd="0" presId="urn:microsoft.com/office/officeart/2005/8/layout/gear1"/>
    <dgm:cxn modelId="{8A74D673-3CD3-47CC-96F6-148C8C94AC63}" type="presParOf" srcId="{C09F19B0-F070-41D9-9198-1E159B7E79C9}" destId="{11DEA8FA-DD11-4B44-9AD8-44731B9E07D4}" srcOrd="8" destOrd="0" presId="urn:microsoft.com/office/officeart/2005/8/layout/gear1"/>
    <dgm:cxn modelId="{41AF714A-61FA-4983-827A-CA92F69C8460}" type="presParOf" srcId="{C09F19B0-F070-41D9-9198-1E159B7E79C9}" destId="{E871535B-87BD-4CCE-8871-EDA45455D640}" srcOrd="9" destOrd="0" presId="urn:microsoft.com/office/officeart/2005/8/layout/gear1"/>
    <dgm:cxn modelId="{2DBCBFFA-94ED-4B3F-8BE6-4961D8316700}" type="presParOf" srcId="{C09F19B0-F070-41D9-9198-1E159B7E79C9}" destId="{F01B45CA-793D-4CC8-BC26-0D3BE1778A81}" srcOrd="10" destOrd="0" presId="urn:microsoft.com/office/officeart/2005/8/layout/gear1"/>
    <dgm:cxn modelId="{6A81A210-1327-4AC3-9EB2-03B74492B069}" type="presParOf" srcId="{C09F19B0-F070-41D9-9198-1E159B7E79C9}" destId="{62D9B616-C960-4515-8F11-7B2698BD5E90}" srcOrd="11" destOrd="0" presId="urn:microsoft.com/office/officeart/2005/8/layout/gear1"/>
    <dgm:cxn modelId="{AAE11BB2-59F2-486B-B2E4-A1DF560EE15B}" type="presParOf" srcId="{C09F19B0-F070-41D9-9198-1E159B7E79C9}" destId="{A5F36DFD-BF0C-433B-AD17-FEA737D0EA3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28D943-34E3-43D1-867C-C7559AB76A38}" type="doc">
      <dgm:prSet loTypeId="urn:microsoft.com/office/officeart/2005/8/layout/cycle3" loCatId="cycle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BD846AE8-050C-4119-854B-1383A6EF1B52}">
      <dgm:prSet phldrT="[Text]"/>
      <dgm:spPr/>
      <dgm:t>
        <a:bodyPr/>
        <a:lstStyle/>
        <a:p>
          <a:r>
            <a:rPr lang="id-ID" dirty="0" smtClean="0"/>
            <a:t>Plan (Perencanaan)</a:t>
          </a:r>
          <a:endParaRPr lang="id-ID" dirty="0"/>
        </a:p>
      </dgm:t>
    </dgm:pt>
    <dgm:pt modelId="{E9462950-3970-4CBC-98D8-EFCBE7AC760F}" type="parTrans" cxnId="{6ED7661F-F606-477F-A4CC-DCDF37DC562B}">
      <dgm:prSet/>
      <dgm:spPr/>
      <dgm:t>
        <a:bodyPr/>
        <a:lstStyle/>
        <a:p>
          <a:endParaRPr lang="id-ID"/>
        </a:p>
      </dgm:t>
    </dgm:pt>
    <dgm:pt modelId="{EC3A21D0-C37D-42D2-AFB7-A0675E58C0DC}" type="sibTrans" cxnId="{6ED7661F-F606-477F-A4CC-DCDF37DC562B}">
      <dgm:prSet/>
      <dgm:spPr/>
      <dgm:t>
        <a:bodyPr/>
        <a:lstStyle/>
        <a:p>
          <a:endParaRPr lang="id-ID"/>
        </a:p>
      </dgm:t>
    </dgm:pt>
    <dgm:pt modelId="{7067B191-85A5-4690-AEF4-00971E2BA8E0}">
      <dgm:prSet phldrT="[Text]"/>
      <dgm:spPr/>
      <dgm:t>
        <a:bodyPr/>
        <a:lstStyle/>
        <a:p>
          <a:r>
            <a:rPr lang="id-ID" dirty="0" smtClean="0"/>
            <a:t>Do (Pelaksanaan)</a:t>
          </a:r>
          <a:endParaRPr lang="id-ID" dirty="0"/>
        </a:p>
      </dgm:t>
    </dgm:pt>
    <dgm:pt modelId="{7C9B13A8-6A93-4848-B2A4-26727D1C7407}" type="parTrans" cxnId="{1248B315-9E69-4CA0-B9CA-07B0EB2379B5}">
      <dgm:prSet/>
      <dgm:spPr/>
      <dgm:t>
        <a:bodyPr/>
        <a:lstStyle/>
        <a:p>
          <a:endParaRPr lang="id-ID"/>
        </a:p>
      </dgm:t>
    </dgm:pt>
    <dgm:pt modelId="{6D9BC1E6-9EAC-4D4B-9FEA-DF5C0F6EF9D4}" type="sibTrans" cxnId="{1248B315-9E69-4CA0-B9CA-07B0EB2379B5}">
      <dgm:prSet/>
      <dgm:spPr/>
      <dgm:t>
        <a:bodyPr/>
        <a:lstStyle/>
        <a:p>
          <a:endParaRPr lang="id-ID"/>
        </a:p>
      </dgm:t>
    </dgm:pt>
    <dgm:pt modelId="{BA8FCA33-4FCD-49DF-8E78-9F638FA575B9}">
      <dgm:prSet phldrT="[Text]"/>
      <dgm:spPr/>
      <dgm:t>
        <a:bodyPr/>
        <a:lstStyle/>
        <a:p>
          <a:r>
            <a:rPr lang="id-ID" dirty="0" smtClean="0"/>
            <a:t>Check (Monev)</a:t>
          </a:r>
          <a:endParaRPr lang="id-ID" dirty="0"/>
        </a:p>
      </dgm:t>
    </dgm:pt>
    <dgm:pt modelId="{9340B635-47E1-48C8-BB8A-835DC4334E28}" type="parTrans" cxnId="{6B4A2138-1352-4DA5-A7B0-F7ADBD75102B}">
      <dgm:prSet/>
      <dgm:spPr/>
      <dgm:t>
        <a:bodyPr/>
        <a:lstStyle/>
        <a:p>
          <a:endParaRPr lang="id-ID"/>
        </a:p>
      </dgm:t>
    </dgm:pt>
    <dgm:pt modelId="{368DCDC9-30E3-4616-A327-59135606CC80}" type="sibTrans" cxnId="{6B4A2138-1352-4DA5-A7B0-F7ADBD75102B}">
      <dgm:prSet/>
      <dgm:spPr/>
      <dgm:t>
        <a:bodyPr/>
        <a:lstStyle/>
        <a:p>
          <a:endParaRPr lang="id-ID"/>
        </a:p>
      </dgm:t>
    </dgm:pt>
    <dgm:pt modelId="{5878C14A-28D9-4F37-91BE-F6989748BD08}">
      <dgm:prSet phldrT="[Text]"/>
      <dgm:spPr/>
      <dgm:t>
        <a:bodyPr/>
        <a:lstStyle/>
        <a:p>
          <a:r>
            <a:rPr lang="id-ID" smtClean="0"/>
            <a:t>Act </a:t>
          </a:r>
          <a:r>
            <a:rPr lang="id-ID" dirty="0" smtClean="0"/>
            <a:t>(Koreksi)</a:t>
          </a:r>
          <a:endParaRPr lang="id-ID" dirty="0"/>
        </a:p>
      </dgm:t>
    </dgm:pt>
    <dgm:pt modelId="{783B2121-F887-4E0A-8D4B-2E64007C9E95}" type="parTrans" cxnId="{E7705B07-C122-4F1C-800C-AFA7068C1D43}">
      <dgm:prSet/>
      <dgm:spPr/>
      <dgm:t>
        <a:bodyPr/>
        <a:lstStyle/>
        <a:p>
          <a:endParaRPr lang="id-ID"/>
        </a:p>
      </dgm:t>
    </dgm:pt>
    <dgm:pt modelId="{678A0B10-3014-45A0-9E38-0EBE2B6BF64B}" type="sibTrans" cxnId="{E7705B07-C122-4F1C-800C-AFA7068C1D43}">
      <dgm:prSet/>
      <dgm:spPr/>
      <dgm:t>
        <a:bodyPr/>
        <a:lstStyle/>
        <a:p>
          <a:endParaRPr lang="id-ID"/>
        </a:p>
      </dgm:t>
    </dgm:pt>
    <dgm:pt modelId="{640931EF-8D75-4998-8222-33DBC7D76EAE}" type="pres">
      <dgm:prSet presAssocID="{6228D943-34E3-43D1-867C-C7559AB76A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EBBBCC5-F65F-4611-9C14-5B365264C08C}" type="pres">
      <dgm:prSet presAssocID="{6228D943-34E3-43D1-867C-C7559AB76A38}" presName="cycle" presStyleCnt="0"/>
      <dgm:spPr/>
      <dgm:t>
        <a:bodyPr/>
        <a:lstStyle/>
        <a:p>
          <a:endParaRPr lang="id-ID"/>
        </a:p>
      </dgm:t>
    </dgm:pt>
    <dgm:pt modelId="{DC7D92F3-66AD-4114-8BE4-B467A14AF89E}" type="pres">
      <dgm:prSet presAssocID="{BD846AE8-050C-4119-854B-1383A6EF1B52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80DCC4-6DB1-4A16-9EC5-F2B9B9D793CC}" type="pres">
      <dgm:prSet presAssocID="{EC3A21D0-C37D-42D2-AFB7-A0675E58C0DC}" presName="sibTransFirstNode" presStyleLbl="bgShp" presStyleIdx="0" presStyleCnt="1"/>
      <dgm:spPr/>
      <dgm:t>
        <a:bodyPr/>
        <a:lstStyle/>
        <a:p>
          <a:endParaRPr lang="id-ID"/>
        </a:p>
      </dgm:t>
    </dgm:pt>
    <dgm:pt modelId="{4EE314C7-EF16-4003-8468-6979A04DF1E2}" type="pres">
      <dgm:prSet presAssocID="{7067B191-85A5-4690-AEF4-00971E2BA8E0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02E6E8-8DBB-49BA-A590-7F92B3720BE1}" type="pres">
      <dgm:prSet presAssocID="{BA8FCA33-4FCD-49DF-8E78-9F638FA575B9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FFF1C8-A8A4-4FDD-B241-3ECC90F7E6D3}" type="pres">
      <dgm:prSet presAssocID="{5878C14A-28D9-4F37-91BE-F6989748BD08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8D1791A-3EC5-4210-BFC1-C74A5EA6368F}" type="presOf" srcId="{EC3A21D0-C37D-42D2-AFB7-A0675E58C0DC}" destId="{DB80DCC4-6DB1-4A16-9EC5-F2B9B9D793CC}" srcOrd="0" destOrd="0" presId="urn:microsoft.com/office/officeart/2005/8/layout/cycle3"/>
    <dgm:cxn modelId="{535FF357-1D5F-453A-82B6-6BAE20DA8651}" type="presOf" srcId="{7067B191-85A5-4690-AEF4-00971E2BA8E0}" destId="{4EE314C7-EF16-4003-8468-6979A04DF1E2}" srcOrd="0" destOrd="0" presId="urn:microsoft.com/office/officeart/2005/8/layout/cycle3"/>
    <dgm:cxn modelId="{1248B315-9E69-4CA0-B9CA-07B0EB2379B5}" srcId="{6228D943-34E3-43D1-867C-C7559AB76A38}" destId="{7067B191-85A5-4690-AEF4-00971E2BA8E0}" srcOrd="1" destOrd="0" parTransId="{7C9B13A8-6A93-4848-B2A4-26727D1C7407}" sibTransId="{6D9BC1E6-9EAC-4D4B-9FEA-DF5C0F6EF9D4}"/>
    <dgm:cxn modelId="{B36F2A64-89BE-4BCD-8CC8-2B836702473C}" type="presOf" srcId="{6228D943-34E3-43D1-867C-C7559AB76A38}" destId="{640931EF-8D75-4998-8222-33DBC7D76EAE}" srcOrd="0" destOrd="0" presId="urn:microsoft.com/office/officeart/2005/8/layout/cycle3"/>
    <dgm:cxn modelId="{E7705B07-C122-4F1C-800C-AFA7068C1D43}" srcId="{6228D943-34E3-43D1-867C-C7559AB76A38}" destId="{5878C14A-28D9-4F37-91BE-F6989748BD08}" srcOrd="3" destOrd="0" parTransId="{783B2121-F887-4E0A-8D4B-2E64007C9E95}" sibTransId="{678A0B10-3014-45A0-9E38-0EBE2B6BF64B}"/>
    <dgm:cxn modelId="{0D24DEA9-9391-45C1-AF9B-05185D98A63F}" type="presOf" srcId="{5878C14A-28D9-4F37-91BE-F6989748BD08}" destId="{1FFFF1C8-A8A4-4FDD-B241-3ECC90F7E6D3}" srcOrd="0" destOrd="0" presId="urn:microsoft.com/office/officeart/2005/8/layout/cycle3"/>
    <dgm:cxn modelId="{6ED7661F-F606-477F-A4CC-DCDF37DC562B}" srcId="{6228D943-34E3-43D1-867C-C7559AB76A38}" destId="{BD846AE8-050C-4119-854B-1383A6EF1B52}" srcOrd="0" destOrd="0" parTransId="{E9462950-3970-4CBC-98D8-EFCBE7AC760F}" sibTransId="{EC3A21D0-C37D-42D2-AFB7-A0675E58C0DC}"/>
    <dgm:cxn modelId="{6B4A2138-1352-4DA5-A7B0-F7ADBD75102B}" srcId="{6228D943-34E3-43D1-867C-C7559AB76A38}" destId="{BA8FCA33-4FCD-49DF-8E78-9F638FA575B9}" srcOrd="2" destOrd="0" parTransId="{9340B635-47E1-48C8-BB8A-835DC4334E28}" sibTransId="{368DCDC9-30E3-4616-A327-59135606CC80}"/>
    <dgm:cxn modelId="{4977F286-4F8F-4A82-B2C9-1F17409E4071}" type="presOf" srcId="{BA8FCA33-4FCD-49DF-8E78-9F638FA575B9}" destId="{4402E6E8-8DBB-49BA-A590-7F92B3720BE1}" srcOrd="0" destOrd="0" presId="urn:microsoft.com/office/officeart/2005/8/layout/cycle3"/>
    <dgm:cxn modelId="{AFF831C6-FECE-42DF-874F-D9A40DE6D935}" type="presOf" srcId="{BD846AE8-050C-4119-854B-1383A6EF1B52}" destId="{DC7D92F3-66AD-4114-8BE4-B467A14AF89E}" srcOrd="0" destOrd="0" presId="urn:microsoft.com/office/officeart/2005/8/layout/cycle3"/>
    <dgm:cxn modelId="{DF947565-EB40-4E19-89B1-3A9C6F2D988F}" type="presParOf" srcId="{640931EF-8D75-4998-8222-33DBC7D76EAE}" destId="{4EBBBCC5-F65F-4611-9C14-5B365264C08C}" srcOrd="0" destOrd="0" presId="urn:microsoft.com/office/officeart/2005/8/layout/cycle3"/>
    <dgm:cxn modelId="{AFCDF0D8-02B8-40C4-BD85-6A549D1FD264}" type="presParOf" srcId="{4EBBBCC5-F65F-4611-9C14-5B365264C08C}" destId="{DC7D92F3-66AD-4114-8BE4-B467A14AF89E}" srcOrd="0" destOrd="0" presId="urn:microsoft.com/office/officeart/2005/8/layout/cycle3"/>
    <dgm:cxn modelId="{3E9273B8-D616-4657-A97A-469F30FAFE2A}" type="presParOf" srcId="{4EBBBCC5-F65F-4611-9C14-5B365264C08C}" destId="{DB80DCC4-6DB1-4A16-9EC5-F2B9B9D793CC}" srcOrd="1" destOrd="0" presId="urn:microsoft.com/office/officeart/2005/8/layout/cycle3"/>
    <dgm:cxn modelId="{1B8E74E0-5191-43AD-86EE-C2B2812C0F92}" type="presParOf" srcId="{4EBBBCC5-F65F-4611-9C14-5B365264C08C}" destId="{4EE314C7-EF16-4003-8468-6979A04DF1E2}" srcOrd="2" destOrd="0" presId="urn:microsoft.com/office/officeart/2005/8/layout/cycle3"/>
    <dgm:cxn modelId="{1DAA6CF2-46CD-4225-AA17-F75FE46969D9}" type="presParOf" srcId="{4EBBBCC5-F65F-4611-9C14-5B365264C08C}" destId="{4402E6E8-8DBB-49BA-A590-7F92B3720BE1}" srcOrd="3" destOrd="0" presId="urn:microsoft.com/office/officeart/2005/8/layout/cycle3"/>
    <dgm:cxn modelId="{F99D47CA-6C2D-447D-95B2-E0FF334C46F0}" type="presParOf" srcId="{4EBBBCC5-F65F-4611-9C14-5B365264C08C}" destId="{1FFFF1C8-A8A4-4FDD-B241-3ECC90F7E6D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28D943-34E3-43D1-867C-C7559AB76A38}" type="doc">
      <dgm:prSet loTypeId="urn:microsoft.com/office/officeart/2005/8/layout/cycle3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D846AE8-050C-4119-854B-1383A6EF1B52}">
      <dgm:prSet phldrT="[Text]"/>
      <dgm:spPr/>
      <dgm:t>
        <a:bodyPr/>
        <a:lstStyle/>
        <a:p>
          <a:r>
            <a:rPr lang="id-ID" dirty="0" smtClean="0"/>
            <a:t>Plan (Perencanaan)</a:t>
          </a:r>
          <a:endParaRPr lang="id-ID" dirty="0"/>
        </a:p>
      </dgm:t>
    </dgm:pt>
    <dgm:pt modelId="{E9462950-3970-4CBC-98D8-EFCBE7AC760F}" type="parTrans" cxnId="{6ED7661F-F606-477F-A4CC-DCDF37DC562B}">
      <dgm:prSet/>
      <dgm:spPr/>
      <dgm:t>
        <a:bodyPr/>
        <a:lstStyle/>
        <a:p>
          <a:endParaRPr lang="id-ID"/>
        </a:p>
      </dgm:t>
    </dgm:pt>
    <dgm:pt modelId="{EC3A21D0-C37D-42D2-AFB7-A0675E58C0DC}" type="sibTrans" cxnId="{6ED7661F-F606-477F-A4CC-DCDF37DC562B}">
      <dgm:prSet/>
      <dgm:spPr/>
      <dgm:t>
        <a:bodyPr/>
        <a:lstStyle/>
        <a:p>
          <a:endParaRPr lang="id-ID"/>
        </a:p>
      </dgm:t>
    </dgm:pt>
    <dgm:pt modelId="{7067B191-85A5-4690-AEF4-00971E2BA8E0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/>
            <a:t>Do (Pelaksanaan)</a:t>
          </a:r>
          <a:endParaRPr lang="id-ID" dirty="0"/>
        </a:p>
      </dgm:t>
    </dgm:pt>
    <dgm:pt modelId="{7C9B13A8-6A93-4848-B2A4-26727D1C7407}" type="parTrans" cxnId="{1248B315-9E69-4CA0-B9CA-07B0EB2379B5}">
      <dgm:prSet/>
      <dgm:spPr/>
      <dgm:t>
        <a:bodyPr/>
        <a:lstStyle/>
        <a:p>
          <a:endParaRPr lang="id-ID"/>
        </a:p>
      </dgm:t>
    </dgm:pt>
    <dgm:pt modelId="{6D9BC1E6-9EAC-4D4B-9FEA-DF5C0F6EF9D4}" type="sibTrans" cxnId="{1248B315-9E69-4CA0-B9CA-07B0EB2379B5}">
      <dgm:prSet/>
      <dgm:spPr/>
      <dgm:t>
        <a:bodyPr/>
        <a:lstStyle/>
        <a:p>
          <a:endParaRPr lang="id-ID"/>
        </a:p>
      </dgm:t>
    </dgm:pt>
    <dgm:pt modelId="{BA8FCA33-4FCD-49DF-8E78-9F638FA575B9}">
      <dgm:prSet phldrT="[Text]"/>
      <dgm:spPr>
        <a:solidFill>
          <a:schemeClr val="accent2"/>
        </a:solidFill>
      </dgm:spPr>
      <dgm:t>
        <a:bodyPr/>
        <a:lstStyle/>
        <a:p>
          <a:r>
            <a:rPr lang="id-ID" dirty="0" smtClean="0"/>
            <a:t>Check (Monev)</a:t>
          </a:r>
          <a:endParaRPr lang="id-ID" dirty="0"/>
        </a:p>
      </dgm:t>
    </dgm:pt>
    <dgm:pt modelId="{9340B635-47E1-48C8-BB8A-835DC4334E28}" type="parTrans" cxnId="{6B4A2138-1352-4DA5-A7B0-F7ADBD75102B}">
      <dgm:prSet/>
      <dgm:spPr/>
      <dgm:t>
        <a:bodyPr/>
        <a:lstStyle/>
        <a:p>
          <a:endParaRPr lang="id-ID"/>
        </a:p>
      </dgm:t>
    </dgm:pt>
    <dgm:pt modelId="{368DCDC9-30E3-4616-A327-59135606CC80}" type="sibTrans" cxnId="{6B4A2138-1352-4DA5-A7B0-F7ADBD75102B}">
      <dgm:prSet/>
      <dgm:spPr/>
      <dgm:t>
        <a:bodyPr/>
        <a:lstStyle/>
        <a:p>
          <a:endParaRPr lang="id-ID"/>
        </a:p>
      </dgm:t>
    </dgm:pt>
    <dgm:pt modelId="{5878C14A-28D9-4F37-91BE-F6989748BD08}">
      <dgm:prSet phldrT="[Text]"/>
      <dgm:spPr/>
      <dgm:t>
        <a:bodyPr/>
        <a:lstStyle/>
        <a:p>
          <a:r>
            <a:rPr lang="id-ID" smtClean="0"/>
            <a:t>Act </a:t>
          </a:r>
          <a:r>
            <a:rPr lang="id-ID" dirty="0" smtClean="0"/>
            <a:t>(Koreksi)</a:t>
          </a:r>
          <a:endParaRPr lang="id-ID" dirty="0"/>
        </a:p>
      </dgm:t>
    </dgm:pt>
    <dgm:pt modelId="{783B2121-F887-4E0A-8D4B-2E64007C9E95}" type="parTrans" cxnId="{E7705B07-C122-4F1C-800C-AFA7068C1D43}">
      <dgm:prSet/>
      <dgm:spPr/>
      <dgm:t>
        <a:bodyPr/>
        <a:lstStyle/>
        <a:p>
          <a:endParaRPr lang="id-ID"/>
        </a:p>
      </dgm:t>
    </dgm:pt>
    <dgm:pt modelId="{678A0B10-3014-45A0-9E38-0EBE2B6BF64B}" type="sibTrans" cxnId="{E7705B07-C122-4F1C-800C-AFA7068C1D43}">
      <dgm:prSet/>
      <dgm:spPr/>
      <dgm:t>
        <a:bodyPr/>
        <a:lstStyle/>
        <a:p>
          <a:endParaRPr lang="id-ID"/>
        </a:p>
      </dgm:t>
    </dgm:pt>
    <dgm:pt modelId="{640931EF-8D75-4998-8222-33DBC7D76EAE}" type="pres">
      <dgm:prSet presAssocID="{6228D943-34E3-43D1-867C-C7559AB76A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EBBBCC5-F65F-4611-9C14-5B365264C08C}" type="pres">
      <dgm:prSet presAssocID="{6228D943-34E3-43D1-867C-C7559AB76A38}" presName="cycle" presStyleCnt="0"/>
      <dgm:spPr/>
    </dgm:pt>
    <dgm:pt modelId="{DC7D92F3-66AD-4114-8BE4-B467A14AF89E}" type="pres">
      <dgm:prSet presAssocID="{BD846AE8-050C-4119-854B-1383A6EF1B52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80DCC4-6DB1-4A16-9EC5-F2B9B9D793CC}" type="pres">
      <dgm:prSet presAssocID="{EC3A21D0-C37D-42D2-AFB7-A0675E58C0DC}" presName="sibTransFirstNode" presStyleLbl="bgShp" presStyleIdx="0" presStyleCnt="1"/>
      <dgm:spPr/>
      <dgm:t>
        <a:bodyPr/>
        <a:lstStyle/>
        <a:p>
          <a:endParaRPr lang="id-ID"/>
        </a:p>
      </dgm:t>
    </dgm:pt>
    <dgm:pt modelId="{4EE314C7-EF16-4003-8468-6979A04DF1E2}" type="pres">
      <dgm:prSet presAssocID="{7067B191-85A5-4690-AEF4-00971E2BA8E0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02E6E8-8DBB-49BA-A590-7F92B3720BE1}" type="pres">
      <dgm:prSet presAssocID="{BA8FCA33-4FCD-49DF-8E78-9F638FA575B9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FFF1C8-A8A4-4FDD-B241-3ECC90F7E6D3}" type="pres">
      <dgm:prSet presAssocID="{5878C14A-28D9-4F37-91BE-F6989748BD08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9137389-275A-41DA-A464-8354169254A1}" type="presOf" srcId="{6228D943-34E3-43D1-867C-C7559AB76A38}" destId="{640931EF-8D75-4998-8222-33DBC7D76EAE}" srcOrd="0" destOrd="0" presId="urn:microsoft.com/office/officeart/2005/8/layout/cycle3"/>
    <dgm:cxn modelId="{BCA8E7B9-BA75-4295-9F25-1D728C35E4BE}" type="presOf" srcId="{BD846AE8-050C-4119-854B-1383A6EF1B52}" destId="{DC7D92F3-66AD-4114-8BE4-B467A14AF89E}" srcOrd="0" destOrd="0" presId="urn:microsoft.com/office/officeart/2005/8/layout/cycle3"/>
    <dgm:cxn modelId="{E7705B07-C122-4F1C-800C-AFA7068C1D43}" srcId="{6228D943-34E3-43D1-867C-C7559AB76A38}" destId="{5878C14A-28D9-4F37-91BE-F6989748BD08}" srcOrd="3" destOrd="0" parTransId="{783B2121-F887-4E0A-8D4B-2E64007C9E95}" sibTransId="{678A0B10-3014-45A0-9E38-0EBE2B6BF64B}"/>
    <dgm:cxn modelId="{1248B315-9E69-4CA0-B9CA-07B0EB2379B5}" srcId="{6228D943-34E3-43D1-867C-C7559AB76A38}" destId="{7067B191-85A5-4690-AEF4-00971E2BA8E0}" srcOrd="1" destOrd="0" parTransId="{7C9B13A8-6A93-4848-B2A4-26727D1C7407}" sibTransId="{6D9BC1E6-9EAC-4D4B-9FEA-DF5C0F6EF9D4}"/>
    <dgm:cxn modelId="{6ED7661F-F606-477F-A4CC-DCDF37DC562B}" srcId="{6228D943-34E3-43D1-867C-C7559AB76A38}" destId="{BD846AE8-050C-4119-854B-1383A6EF1B52}" srcOrd="0" destOrd="0" parTransId="{E9462950-3970-4CBC-98D8-EFCBE7AC760F}" sibTransId="{EC3A21D0-C37D-42D2-AFB7-A0675E58C0DC}"/>
    <dgm:cxn modelId="{C8A5BAB1-C555-4E81-9CC0-ABE8D24B2443}" type="presOf" srcId="{7067B191-85A5-4690-AEF4-00971E2BA8E0}" destId="{4EE314C7-EF16-4003-8468-6979A04DF1E2}" srcOrd="0" destOrd="0" presId="urn:microsoft.com/office/officeart/2005/8/layout/cycle3"/>
    <dgm:cxn modelId="{6B4A2138-1352-4DA5-A7B0-F7ADBD75102B}" srcId="{6228D943-34E3-43D1-867C-C7559AB76A38}" destId="{BA8FCA33-4FCD-49DF-8E78-9F638FA575B9}" srcOrd="2" destOrd="0" parTransId="{9340B635-47E1-48C8-BB8A-835DC4334E28}" sibTransId="{368DCDC9-30E3-4616-A327-59135606CC80}"/>
    <dgm:cxn modelId="{67C90517-1DE3-4F8B-992A-31F01D995BF0}" type="presOf" srcId="{EC3A21D0-C37D-42D2-AFB7-A0675E58C0DC}" destId="{DB80DCC4-6DB1-4A16-9EC5-F2B9B9D793CC}" srcOrd="0" destOrd="0" presId="urn:microsoft.com/office/officeart/2005/8/layout/cycle3"/>
    <dgm:cxn modelId="{819CE355-97A3-4C4F-87DA-8CF34FD0243F}" type="presOf" srcId="{5878C14A-28D9-4F37-91BE-F6989748BD08}" destId="{1FFFF1C8-A8A4-4FDD-B241-3ECC90F7E6D3}" srcOrd="0" destOrd="0" presId="urn:microsoft.com/office/officeart/2005/8/layout/cycle3"/>
    <dgm:cxn modelId="{74CD0925-32D8-48C0-8245-BAC43C89B156}" type="presOf" srcId="{BA8FCA33-4FCD-49DF-8E78-9F638FA575B9}" destId="{4402E6E8-8DBB-49BA-A590-7F92B3720BE1}" srcOrd="0" destOrd="0" presId="urn:microsoft.com/office/officeart/2005/8/layout/cycle3"/>
    <dgm:cxn modelId="{B960F337-63AB-43BB-8FB3-1524393D572F}" type="presParOf" srcId="{640931EF-8D75-4998-8222-33DBC7D76EAE}" destId="{4EBBBCC5-F65F-4611-9C14-5B365264C08C}" srcOrd="0" destOrd="0" presId="urn:microsoft.com/office/officeart/2005/8/layout/cycle3"/>
    <dgm:cxn modelId="{943A23FB-55A8-48B8-BAB2-3808114690E3}" type="presParOf" srcId="{4EBBBCC5-F65F-4611-9C14-5B365264C08C}" destId="{DC7D92F3-66AD-4114-8BE4-B467A14AF89E}" srcOrd="0" destOrd="0" presId="urn:microsoft.com/office/officeart/2005/8/layout/cycle3"/>
    <dgm:cxn modelId="{671C33B8-A4FE-4A14-8DE0-2041713DCCFE}" type="presParOf" srcId="{4EBBBCC5-F65F-4611-9C14-5B365264C08C}" destId="{DB80DCC4-6DB1-4A16-9EC5-F2B9B9D793CC}" srcOrd="1" destOrd="0" presId="urn:microsoft.com/office/officeart/2005/8/layout/cycle3"/>
    <dgm:cxn modelId="{661E449C-D738-45AB-9D33-22D27CD4D43F}" type="presParOf" srcId="{4EBBBCC5-F65F-4611-9C14-5B365264C08C}" destId="{4EE314C7-EF16-4003-8468-6979A04DF1E2}" srcOrd="2" destOrd="0" presId="urn:microsoft.com/office/officeart/2005/8/layout/cycle3"/>
    <dgm:cxn modelId="{2FFE1778-DA23-48C3-8362-777F61BA9DFA}" type="presParOf" srcId="{4EBBBCC5-F65F-4611-9C14-5B365264C08C}" destId="{4402E6E8-8DBB-49BA-A590-7F92B3720BE1}" srcOrd="3" destOrd="0" presId="urn:microsoft.com/office/officeart/2005/8/layout/cycle3"/>
    <dgm:cxn modelId="{56636478-47FA-4D81-B9F7-E8273155BA32}" type="presParOf" srcId="{4EBBBCC5-F65F-4611-9C14-5B365264C08C}" destId="{1FFFF1C8-A8A4-4FDD-B241-3ECC90F7E6D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28D943-34E3-43D1-867C-C7559AB76A38}" type="doc">
      <dgm:prSet loTypeId="urn:microsoft.com/office/officeart/2005/8/layout/cycle3" loCatId="cycle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BD846AE8-050C-4119-854B-1383A6EF1B52}">
      <dgm:prSet phldrT="[Text]"/>
      <dgm:spPr/>
      <dgm:t>
        <a:bodyPr/>
        <a:lstStyle/>
        <a:p>
          <a:r>
            <a:rPr lang="id-ID" dirty="0" smtClean="0"/>
            <a:t>Plan (Perencanaan)</a:t>
          </a:r>
          <a:endParaRPr lang="id-ID" dirty="0"/>
        </a:p>
      </dgm:t>
    </dgm:pt>
    <dgm:pt modelId="{E9462950-3970-4CBC-98D8-EFCBE7AC760F}" type="parTrans" cxnId="{6ED7661F-F606-477F-A4CC-DCDF37DC562B}">
      <dgm:prSet/>
      <dgm:spPr/>
      <dgm:t>
        <a:bodyPr/>
        <a:lstStyle/>
        <a:p>
          <a:endParaRPr lang="id-ID"/>
        </a:p>
      </dgm:t>
    </dgm:pt>
    <dgm:pt modelId="{EC3A21D0-C37D-42D2-AFB7-A0675E58C0DC}" type="sibTrans" cxnId="{6ED7661F-F606-477F-A4CC-DCDF37DC562B}">
      <dgm:prSet/>
      <dgm:spPr/>
      <dgm:t>
        <a:bodyPr/>
        <a:lstStyle/>
        <a:p>
          <a:endParaRPr lang="id-ID"/>
        </a:p>
      </dgm:t>
    </dgm:pt>
    <dgm:pt modelId="{7067B191-85A5-4690-AEF4-00971E2BA8E0}">
      <dgm:prSet phldrT="[Text]"/>
      <dgm:spPr/>
      <dgm:t>
        <a:bodyPr/>
        <a:lstStyle/>
        <a:p>
          <a:r>
            <a:rPr lang="id-ID" dirty="0" smtClean="0"/>
            <a:t>Do (Pelaksanaan)</a:t>
          </a:r>
          <a:endParaRPr lang="id-ID" dirty="0"/>
        </a:p>
      </dgm:t>
    </dgm:pt>
    <dgm:pt modelId="{7C9B13A8-6A93-4848-B2A4-26727D1C7407}" type="parTrans" cxnId="{1248B315-9E69-4CA0-B9CA-07B0EB2379B5}">
      <dgm:prSet/>
      <dgm:spPr/>
      <dgm:t>
        <a:bodyPr/>
        <a:lstStyle/>
        <a:p>
          <a:endParaRPr lang="id-ID"/>
        </a:p>
      </dgm:t>
    </dgm:pt>
    <dgm:pt modelId="{6D9BC1E6-9EAC-4D4B-9FEA-DF5C0F6EF9D4}" type="sibTrans" cxnId="{1248B315-9E69-4CA0-B9CA-07B0EB2379B5}">
      <dgm:prSet/>
      <dgm:spPr/>
      <dgm:t>
        <a:bodyPr/>
        <a:lstStyle/>
        <a:p>
          <a:endParaRPr lang="id-ID"/>
        </a:p>
      </dgm:t>
    </dgm:pt>
    <dgm:pt modelId="{BA8FCA33-4FCD-49DF-8E78-9F638FA575B9}">
      <dgm:prSet phldrT="[Text]"/>
      <dgm:spPr/>
      <dgm:t>
        <a:bodyPr/>
        <a:lstStyle/>
        <a:p>
          <a:r>
            <a:rPr lang="id-ID" dirty="0" smtClean="0"/>
            <a:t>Check (Monev)</a:t>
          </a:r>
          <a:endParaRPr lang="id-ID" dirty="0"/>
        </a:p>
      </dgm:t>
    </dgm:pt>
    <dgm:pt modelId="{9340B635-47E1-48C8-BB8A-835DC4334E28}" type="parTrans" cxnId="{6B4A2138-1352-4DA5-A7B0-F7ADBD75102B}">
      <dgm:prSet/>
      <dgm:spPr/>
      <dgm:t>
        <a:bodyPr/>
        <a:lstStyle/>
        <a:p>
          <a:endParaRPr lang="id-ID"/>
        </a:p>
      </dgm:t>
    </dgm:pt>
    <dgm:pt modelId="{368DCDC9-30E3-4616-A327-59135606CC80}" type="sibTrans" cxnId="{6B4A2138-1352-4DA5-A7B0-F7ADBD75102B}">
      <dgm:prSet/>
      <dgm:spPr/>
      <dgm:t>
        <a:bodyPr/>
        <a:lstStyle/>
        <a:p>
          <a:endParaRPr lang="id-ID"/>
        </a:p>
      </dgm:t>
    </dgm:pt>
    <dgm:pt modelId="{5878C14A-28D9-4F37-91BE-F6989748BD08}">
      <dgm:prSet phldrT="[Text]"/>
      <dgm:spPr/>
      <dgm:t>
        <a:bodyPr/>
        <a:lstStyle/>
        <a:p>
          <a:r>
            <a:rPr lang="id-ID" smtClean="0"/>
            <a:t>Act </a:t>
          </a:r>
          <a:r>
            <a:rPr lang="id-ID" dirty="0" smtClean="0"/>
            <a:t>(Koreksi)</a:t>
          </a:r>
          <a:endParaRPr lang="id-ID" dirty="0"/>
        </a:p>
      </dgm:t>
    </dgm:pt>
    <dgm:pt modelId="{783B2121-F887-4E0A-8D4B-2E64007C9E95}" type="parTrans" cxnId="{E7705B07-C122-4F1C-800C-AFA7068C1D43}">
      <dgm:prSet/>
      <dgm:spPr/>
      <dgm:t>
        <a:bodyPr/>
        <a:lstStyle/>
        <a:p>
          <a:endParaRPr lang="id-ID"/>
        </a:p>
      </dgm:t>
    </dgm:pt>
    <dgm:pt modelId="{678A0B10-3014-45A0-9E38-0EBE2B6BF64B}" type="sibTrans" cxnId="{E7705B07-C122-4F1C-800C-AFA7068C1D43}">
      <dgm:prSet/>
      <dgm:spPr/>
      <dgm:t>
        <a:bodyPr/>
        <a:lstStyle/>
        <a:p>
          <a:endParaRPr lang="id-ID"/>
        </a:p>
      </dgm:t>
    </dgm:pt>
    <dgm:pt modelId="{640931EF-8D75-4998-8222-33DBC7D76EAE}" type="pres">
      <dgm:prSet presAssocID="{6228D943-34E3-43D1-867C-C7559AB76A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EBBBCC5-F65F-4611-9C14-5B365264C08C}" type="pres">
      <dgm:prSet presAssocID="{6228D943-34E3-43D1-867C-C7559AB76A38}" presName="cycle" presStyleCnt="0"/>
      <dgm:spPr/>
      <dgm:t>
        <a:bodyPr/>
        <a:lstStyle/>
        <a:p>
          <a:endParaRPr lang="id-ID"/>
        </a:p>
      </dgm:t>
    </dgm:pt>
    <dgm:pt modelId="{DC7D92F3-66AD-4114-8BE4-B467A14AF89E}" type="pres">
      <dgm:prSet presAssocID="{BD846AE8-050C-4119-854B-1383A6EF1B52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80DCC4-6DB1-4A16-9EC5-F2B9B9D793CC}" type="pres">
      <dgm:prSet presAssocID="{EC3A21D0-C37D-42D2-AFB7-A0675E58C0DC}" presName="sibTransFirstNode" presStyleLbl="bgShp" presStyleIdx="0" presStyleCnt="1"/>
      <dgm:spPr/>
      <dgm:t>
        <a:bodyPr/>
        <a:lstStyle/>
        <a:p>
          <a:endParaRPr lang="id-ID"/>
        </a:p>
      </dgm:t>
    </dgm:pt>
    <dgm:pt modelId="{4EE314C7-EF16-4003-8468-6979A04DF1E2}" type="pres">
      <dgm:prSet presAssocID="{7067B191-85A5-4690-AEF4-00971E2BA8E0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02E6E8-8DBB-49BA-A590-7F92B3720BE1}" type="pres">
      <dgm:prSet presAssocID="{BA8FCA33-4FCD-49DF-8E78-9F638FA575B9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FFF1C8-A8A4-4FDD-B241-3ECC90F7E6D3}" type="pres">
      <dgm:prSet presAssocID="{5878C14A-28D9-4F37-91BE-F6989748BD08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60C92D3-DE1B-41BE-B899-656BEBEA74AE}" type="presOf" srcId="{EC3A21D0-C37D-42D2-AFB7-A0675E58C0DC}" destId="{DB80DCC4-6DB1-4A16-9EC5-F2B9B9D793CC}" srcOrd="0" destOrd="0" presId="urn:microsoft.com/office/officeart/2005/8/layout/cycle3"/>
    <dgm:cxn modelId="{E7705B07-C122-4F1C-800C-AFA7068C1D43}" srcId="{6228D943-34E3-43D1-867C-C7559AB76A38}" destId="{5878C14A-28D9-4F37-91BE-F6989748BD08}" srcOrd="3" destOrd="0" parTransId="{783B2121-F887-4E0A-8D4B-2E64007C9E95}" sibTransId="{678A0B10-3014-45A0-9E38-0EBE2B6BF64B}"/>
    <dgm:cxn modelId="{38AE31A9-8B0F-4F76-97D0-DB223F91EC5F}" type="presOf" srcId="{5878C14A-28D9-4F37-91BE-F6989748BD08}" destId="{1FFFF1C8-A8A4-4FDD-B241-3ECC90F7E6D3}" srcOrd="0" destOrd="0" presId="urn:microsoft.com/office/officeart/2005/8/layout/cycle3"/>
    <dgm:cxn modelId="{260C7A84-7A1B-4A25-9A4B-58DD9B130BFE}" type="presOf" srcId="{BD846AE8-050C-4119-854B-1383A6EF1B52}" destId="{DC7D92F3-66AD-4114-8BE4-B467A14AF89E}" srcOrd="0" destOrd="0" presId="urn:microsoft.com/office/officeart/2005/8/layout/cycle3"/>
    <dgm:cxn modelId="{1248B315-9E69-4CA0-B9CA-07B0EB2379B5}" srcId="{6228D943-34E3-43D1-867C-C7559AB76A38}" destId="{7067B191-85A5-4690-AEF4-00971E2BA8E0}" srcOrd="1" destOrd="0" parTransId="{7C9B13A8-6A93-4848-B2A4-26727D1C7407}" sibTransId="{6D9BC1E6-9EAC-4D4B-9FEA-DF5C0F6EF9D4}"/>
    <dgm:cxn modelId="{6ED7661F-F606-477F-A4CC-DCDF37DC562B}" srcId="{6228D943-34E3-43D1-867C-C7559AB76A38}" destId="{BD846AE8-050C-4119-854B-1383A6EF1B52}" srcOrd="0" destOrd="0" parTransId="{E9462950-3970-4CBC-98D8-EFCBE7AC760F}" sibTransId="{EC3A21D0-C37D-42D2-AFB7-A0675E58C0DC}"/>
    <dgm:cxn modelId="{7D26ABBA-4071-47CB-9A26-42D86AC1E310}" type="presOf" srcId="{7067B191-85A5-4690-AEF4-00971E2BA8E0}" destId="{4EE314C7-EF16-4003-8468-6979A04DF1E2}" srcOrd="0" destOrd="0" presId="urn:microsoft.com/office/officeart/2005/8/layout/cycle3"/>
    <dgm:cxn modelId="{6B4A2138-1352-4DA5-A7B0-F7ADBD75102B}" srcId="{6228D943-34E3-43D1-867C-C7559AB76A38}" destId="{BA8FCA33-4FCD-49DF-8E78-9F638FA575B9}" srcOrd="2" destOrd="0" parTransId="{9340B635-47E1-48C8-BB8A-835DC4334E28}" sibTransId="{368DCDC9-30E3-4616-A327-59135606CC80}"/>
    <dgm:cxn modelId="{20381369-B251-41E0-B43E-D2C92032EB04}" type="presOf" srcId="{BA8FCA33-4FCD-49DF-8E78-9F638FA575B9}" destId="{4402E6E8-8DBB-49BA-A590-7F92B3720BE1}" srcOrd="0" destOrd="0" presId="urn:microsoft.com/office/officeart/2005/8/layout/cycle3"/>
    <dgm:cxn modelId="{EC5C94AF-DB25-47F5-B047-3ED6E984CBE6}" type="presOf" srcId="{6228D943-34E3-43D1-867C-C7559AB76A38}" destId="{640931EF-8D75-4998-8222-33DBC7D76EAE}" srcOrd="0" destOrd="0" presId="urn:microsoft.com/office/officeart/2005/8/layout/cycle3"/>
    <dgm:cxn modelId="{5ADE45BB-9DC1-4B3C-A040-7577929669B0}" type="presParOf" srcId="{640931EF-8D75-4998-8222-33DBC7D76EAE}" destId="{4EBBBCC5-F65F-4611-9C14-5B365264C08C}" srcOrd="0" destOrd="0" presId="urn:microsoft.com/office/officeart/2005/8/layout/cycle3"/>
    <dgm:cxn modelId="{5AD0D58B-F17A-4E5C-BF43-9E1BE7BFCDE0}" type="presParOf" srcId="{4EBBBCC5-F65F-4611-9C14-5B365264C08C}" destId="{DC7D92F3-66AD-4114-8BE4-B467A14AF89E}" srcOrd="0" destOrd="0" presId="urn:microsoft.com/office/officeart/2005/8/layout/cycle3"/>
    <dgm:cxn modelId="{BEF70A9B-1716-48C4-9F7C-D81B4AD9F78C}" type="presParOf" srcId="{4EBBBCC5-F65F-4611-9C14-5B365264C08C}" destId="{DB80DCC4-6DB1-4A16-9EC5-F2B9B9D793CC}" srcOrd="1" destOrd="0" presId="urn:microsoft.com/office/officeart/2005/8/layout/cycle3"/>
    <dgm:cxn modelId="{1CD4053C-0868-433A-8891-136ED05AE72D}" type="presParOf" srcId="{4EBBBCC5-F65F-4611-9C14-5B365264C08C}" destId="{4EE314C7-EF16-4003-8468-6979A04DF1E2}" srcOrd="2" destOrd="0" presId="urn:microsoft.com/office/officeart/2005/8/layout/cycle3"/>
    <dgm:cxn modelId="{2A1B9415-BAB0-4536-AE7F-6BFE89951344}" type="presParOf" srcId="{4EBBBCC5-F65F-4611-9C14-5B365264C08C}" destId="{4402E6E8-8DBB-49BA-A590-7F92B3720BE1}" srcOrd="3" destOrd="0" presId="urn:microsoft.com/office/officeart/2005/8/layout/cycle3"/>
    <dgm:cxn modelId="{3908F313-D105-4059-A370-8B4A26F2A070}" type="presParOf" srcId="{4EBBBCC5-F65F-4611-9C14-5B365264C08C}" destId="{1FFFF1C8-A8A4-4FDD-B241-3ECC90F7E6D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28D943-34E3-43D1-867C-C7559AB76A38}" type="doc">
      <dgm:prSet loTypeId="urn:microsoft.com/office/officeart/2005/8/layout/cycle3" loCatId="cycle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BD846AE8-050C-4119-854B-1383A6EF1B52}">
      <dgm:prSet phldrT="[Text]"/>
      <dgm:spPr/>
      <dgm:t>
        <a:bodyPr/>
        <a:lstStyle/>
        <a:p>
          <a:r>
            <a:rPr lang="id-ID" dirty="0" smtClean="0"/>
            <a:t>Plan (Perencanaan)</a:t>
          </a:r>
          <a:endParaRPr lang="id-ID" dirty="0"/>
        </a:p>
      </dgm:t>
    </dgm:pt>
    <dgm:pt modelId="{E9462950-3970-4CBC-98D8-EFCBE7AC760F}" type="parTrans" cxnId="{6ED7661F-F606-477F-A4CC-DCDF37DC562B}">
      <dgm:prSet/>
      <dgm:spPr/>
      <dgm:t>
        <a:bodyPr/>
        <a:lstStyle/>
        <a:p>
          <a:endParaRPr lang="id-ID"/>
        </a:p>
      </dgm:t>
    </dgm:pt>
    <dgm:pt modelId="{EC3A21D0-C37D-42D2-AFB7-A0675E58C0DC}" type="sibTrans" cxnId="{6ED7661F-F606-477F-A4CC-DCDF37DC562B}">
      <dgm:prSet/>
      <dgm:spPr/>
      <dgm:t>
        <a:bodyPr/>
        <a:lstStyle/>
        <a:p>
          <a:endParaRPr lang="id-ID"/>
        </a:p>
      </dgm:t>
    </dgm:pt>
    <dgm:pt modelId="{7067B191-85A5-4690-AEF4-00971E2BA8E0}">
      <dgm:prSet phldrT="[Text]"/>
      <dgm:spPr/>
      <dgm:t>
        <a:bodyPr/>
        <a:lstStyle/>
        <a:p>
          <a:r>
            <a:rPr lang="id-ID" dirty="0" smtClean="0"/>
            <a:t>Do (Pelaksanaan)</a:t>
          </a:r>
          <a:endParaRPr lang="id-ID" dirty="0"/>
        </a:p>
      </dgm:t>
    </dgm:pt>
    <dgm:pt modelId="{7C9B13A8-6A93-4848-B2A4-26727D1C7407}" type="parTrans" cxnId="{1248B315-9E69-4CA0-B9CA-07B0EB2379B5}">
      <dgm:prSet/>
      <dgm:spPr/>
      <dgm:t>
        <a:bodyPr/>
        <a:lstStyle/>
        <a:p>
          <a:endParaRPr lang="id-ID"/>
        </a:p>
      </dgm:t>
    </dgm:pt>
    <dgm:pt modelId="{6D9BC1E6-9EAC-4D4B-9FEA-DF5C0F6EF9D4}" type="sibTrans" cxnId="{1248B315-9E69-4CA0-B9CA-07B0EB2379B5}">
      <dgm:prSet/>
      <dgm:spPr/>
      <dgm:t>
        <a:bodyPr/>
        <a:lstStyle/>
        <a:p>
          <a:endParaRPr lang="id-ID"/>
        </a:p>
      </dgm:t>
    </dgm:pt>
    <dgm:pt modelId="{BA8FCA33-4FCD-49DF-8E78-9F638FA575B9}">
      <dgm:prSet phldrT="[Text]"/>
      <dgm:spPr/>
      <dgm:t>
        <a:bodyPr/>
        <a:lstStyle/>
        <a:p>
          <a:r>
            <a:rPr lang="id-ID" dirty="0" smtClean="0"/>
            <a:t>Check (Monev)</a:t>
          </a:r>
          <a:endParaRPr lang="id-ID" dirty="0"/>
        </a:p>
      </dgm:t>
    </dgm:pt>
    <dgm:pt modelId="{9340B635-47E1-48C8-BB8A-835DC4334E28}" type="parTrans" cxnId="{6B4A2138-1352-4DA5-A7B0-F7ADBD75102B}">
      <dgm:prSet/>
      <dgm:spPr/>
      <dgm:t>
        <a:bodyPr/>
        <a:lstStyle/>
        <a:p>
          <a:endParaRPr lang="id-ID"/>
        </a:p>
      </dgm:t>
    </dgm:pt>
    <dgm:pt modelId="{368DCDC9-30E3-4616-A327-59135606CC80}" type="sibTrans" cxnId="{6B4A2138-1352-4DA5-A7B0-F7ADBD75102B}">
      <dgm:prSet/>
      <dgm:spPr/>
      <dgm:t>
        <a:bodyPr/>
        <a:lstStyle/>
        <a:p>
          <a:endParaRPr lang="id-ID"/>
        </a:p>
      </dgm:t>
    </dgm:pt>
    <dgm:pt modelId="{5878C14A-28D9-4F37-91BE-F6989748BD08}">
      <dgm:prSet phldrT="[Text]"/>
      <dgm:spPr/>
      <dgm:t>
        <a:bodyPr/>
        <a:lstStyle/>
        <a:p>
          <a:r>
            <a:rPr lang="id-ID" smtClean="0"/>
            <a:t>Act </a:t>
          </a:r>
          <a:r>
            <a:rPr lang="id-ID" dirty="0" smtClean="0"/>
            <a:t>(Koreksi)</a:t>
          </a:r>
          <a:endParaRPr lang="id-ID" dirty="0"/>
        </a:p>
      </dgm:t>
    </dgm:pt>
    <dgm:pt modelId="{783B2121-F887-4E0A-8D4B-2E64007C9E95}" type="parTrans" cxnId="{E7705B07-C122-4F1C-800C-AFA7068C1D43}">
      <dgm:prSet/>
      <dgm:spPr/>
      <dgm:t>
        <a:bodyPr/>
        <a:lstStyle/>
        <a:p>
          <a:endParaRPr lang="id-ID"/>
        </a:p>
      </dgm:t>
    </dgm:pt>
    <dgm:pt modelId="{678A0B10-3014-45A0-9E38-0EBE2B6BF64B}" type="sibTrans" cxnId="{E7705B07-C122-4F1C-800C-AFA7068C1D43}">
      <dgm:prSet/>
      <dgm:spPr/>
      <dgm:t>
        <a:bodyPr/>
        <a:lstStyle/>
        <a:p>
          <a:endParaRPr lang="id-ID"/>
        </a:p>
      </dgm:t>
    </dgm:pt>
    <dgm:pt modelId="{640931EF-8D75-4998-8222-33DBC7D76EAE}" type="pres">
      <dgm:prSet presAssocID="{6228D943-34E3-43D1-867C-C7559AB76A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EBBBCC5-F65F-4611-9C14-5B365264C08C}" type="pres">
      <dgm:prSet presAssocID="{6228D943-34E3-43D1-867C-C7559AB76A38}" presName="cycle" presStyleCnt="0"/>
      <dgm:spPr/>
      <dgm:t>
        <a:bodyPr/>
        <a:lstStyle/>
        <a:p>
          <a:endParaRPr lang="id-ID"/>
        </a:p>
      </dgm:t>
    </dgm:pt>
    <dgm:pt modelId="{DC7D92F3-66AD-4114-8BE4-B467A14AF89E}" type="pres">
      <dgm:prSet presAssocID="{BD846AE8-050C-4119-854B-1383A6EF1B52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80DCC4-6DB1-4A16-9EC5-F2B9B9D793CC}" type="pres">
      <dgm:prSet presAssocID="{EC3A21D0-C37D-42D2-AFB7-A0675E58C0DC}" presName="sibTransFirstNode" presStyleLbl="bgShp" presStyleIdx="0" presStyleCnt="1"/>
      <dgm:spPr/>
      <dgm:t>
        <a:bodyPr/>
        <a:lstStyle/>
        <a:p>
          <a:endParaRPr lang="id-ID"/>
        </a:p>
      </dgm:t>
    </dgm:pt>
    <dgm:pt modelId="{4EE314C7-EF16-4003-8468-6979A04DF1E2}" type="pres">
      <dgm:prSet presAssocID="{7067B191-85A5-4690-AEF4-00971E2BA8E0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02E6E8-8DBB-49BA-A590-7F92B3720BE1}" type="pres">
      <dgm:prSet presAssocID="{BA8FCA33-4FCD-49DF-8E78-9F638FA575B9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FFF1C8-A8A4-4FDD-B241-3ECC90F7E6D3}" type="pres">
      <dgm:prSet presAssocID="{5878C14A-28D9-4F37-91BE-F6989748BD08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98792B6-A09C-4C71-9701-C62C23D65198}" type="presOf" srcId="{6228D943-34E3-43D1-867C-C7559AB76A38}" destId="{640931EF-8D75-4998-8222-33DBC7D76EAE}" srcOrd="0" destOrd="0" presId="urn:microsoft.com/office/officeart/2005/8/layout/cycle3"/>
    <dgm:cxn modelId="{A38810B3-E040-4E84-9168-93081B21B13D}" type="presOf" srcId="{BD846AE8-050C-4119-854B-1383A6EF1B52}" destId="{DC7D92F3-66AD-4114-8BE4-B467A14AF89E}" srcOrd="0" destOrd="0" presId="urn:microsoft.com/office/officeart/2005/8/layout/cycle3"/>
    <dgm:cxn modelId="{621710BC-8C2A-4A20-B8F2-0D3B43089FB7}" type="presOf" srcId="{5878C14A-28D9-4F37-91BE-F6989748BD08}" destId="{1FFFF1C8-A8A4-4FDD-B241-3ECC90F7E6D3}" srcOrd="0" destOrd="0" presId="urn:microsoft.com/office/officeart/2005/8/layout/cycle3"/>
    <dgm:cxn modelId="{35629BAA-A3A7-4B0C-AA21-C72537E385AB}" type="presOf" srcId="{BA8FCA33-4FCD-49DF-8E78-9F638FA575B9}" destId="{4402E6E8-8DBB-49BA-A590-7F92B3720BE1}" srcOrd="0" destOrd="0" presId="urn:microsoft.com/office/officeart/2005/8/layout/cycle3"/>
    <dgm:cxn modelId="{1248B315-9E69-4CA0-B9CA-07B0EB2379B5}" srcId="{6228D943-34E3-43D1-867C-C7559AB76A38}" destId="{7067B191-85A5-4690-AEF4-00971E2BA8E0}" srcOrd="1" destOrd="0" parTransId="{7C9B13A8-6A93-4848-B2A4-26727D1C7407}" sibTransId="{6D9BC1E6-9EAC-4D4B-9FEA-DF5C0F6EF9D4}"/>
    <dgm:cxn modelId="{E7705B07-C122-4F1C-800C-AFA7068C1D43}" srcId="{6228D943-34E3-43D1-867C-C7559AB76A38}" destId="{5878C14A-28D9-4F37-91BE-F6989748BD08}" srcOrd="3" destOrd="0" parTransId="{783B2121-F887-4E0A-8D4B-2E64007C9E95}" sibTransId="{678A0B10-3014-45A0-9E38-0EBE2B6BF64B}"/>
    <dgm:cxn modelId="{6352799C-2AD2-4BFD-A23C-0785362EB5C6}" type="presOf" srcId="{7067B191-85A5-4690-AEF4-00971E2BA8E0}" destId="{4EE314C7-EF16-4003-8468-6979A04DF1E2}" srcOrd="0" destOrd="0" presId="urn:microsoft.com/office/officeart/2005/8/layout/cycle3"/>
    <dgm:cxn modelId="{BDE6631D-B506-4C7D-B3E1-9606D8B95FE9}" type="presOf" srcId="{EC3A21D0-C37D-42D2-AFB7-A0675E58C0DC}" destId="{DB80DCC4-6DB1-4A16-9EC5-F2B9B9D793CC}" srcOrd="0" destOrd="0" presId="urn:microsoft.com/office/officeart/2005/8/layout/cycle3"/>
    <dgm:cxn modelId="{6ED7661F-F606-477F-A4CC-DCDF37DC562B}" srcId="{6228D943-34E3-43D1-867C-C7559AB76A38}" destId="{BD846AE8-050C-4119-854B-1383A6EF1B52}" srcOrd="0" destOrd="0" parTransId="{E9462950-3970-4CBC-98D8-EFCBE7AC760F}" sibTransId="{EC3A21D0-C37D-42D2-AFB7-A0675E58C0DC}"/>
    <dgm:cxn modelId="{6B4A2138-1352-4DA5-A7B0-F7ADBD75102B}" srcId="{6228D943-34E3-43D1-867C-C7559AB76A38}" destId="{BA8FCA33-4FCD-49DF-8E78-9F638FA575B9}" srcOrd="2" destOrd="0" parTransId="{9340B635-47E1-48C8-BB8A-835DC4334E28}" sibTransId="{368DCDC9-30E3-4616-A327-59135606CC80}"/>
    <dgm:cxn modelId="{EE373EAD-6E63-44D3-A24D-617AE934D691}" type="presParOf" srcId="{640931EF-8D75-4998-8222-33DBC7D76EAE}" destId="{4EBBBCC5-F65F-4611-9C14-5B365264C08C}" srcOrd="0" destOrd="0" presId="urn:microsoft.com/office/officeart/2005/8/layout/cycle3"/>
    <dgm:cxn modelId="{4D5050C7-EFAE-432F-907A-F569826898C6}" type="presParOf" srcId="{4EBBBCC5-F65F-4611-9C14-5B365264C08C}" destId="{DC7D92F3-66AD-4114-8BE4-B467A14AF89E}" srcOrd="0" destOrd="0" presId="urn:microsoft.com/office/officeart/2005/8/layout/cycle3"/>
    <dgm:cxn modelId="{D95CE6A1-27DD-45CE-9310-B495416488E9}" type="presParOf" srcId="{4EBBBCC5-F65F-4611-9C14-5B365264C08C}" destId="{DB80DCC4-6DB1-4A16-9EC5-F2B9B9D793CC}" srcOrd="1" destOrd="0" presId="urn:microsoft.com/office/officeart/2005/8/layout/cycle3"/>
    <dgm:cxn modelId="{A7E6C50C-A6C2-4994-A37B-8ACC3FCEF69C}" type="presParOf" srcId="{4EBBBCC5-F65F-4611-9C14-5B365264C08C}" destId="{4EE314C7-EF16-4003-8468-6979A04DF1E2}" srcOrd="2" destOrd="0" presId="urn:microsoft.com/office/officeart/2005/8/layout/cycle3"/>
    <dgm:cxn modelId="{28A8A7EF-A03A-45DE-A788-097012445976}" type="presParOf" srcId="{4EBBBCC5-F65F-4611-9C14-5B365264C08C}" destId="{4402E6E8-8DBB-49BA-A590-7F92B3720BE1}" srcOrd="3" destOrd="0" presId="urn:microsoft.com/office/officeart/2005/8/layout/cycle3"/>
    <dgm:cxn modelId="{DA9A0DDA-A7EC-4AD6-BCAC-5273CA3C4789}" type="presParOf" srcId="{4EBBBCC5-F65F-4611-9C14-5B365264C08C}" destId="{1FFFF1C8-A8A4-4FDD-B241-3ECC90F7E6D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7CA7BD-F9AD-4A22-9591-F133670A3A25}" type="doc">
      <dgm:prSet loTypeId="urn:microsoft.com/office/officeart/2005/8/layout/cycle6" loCatId="relationship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E5CD659F-5DBC-4808-B348-3640BB320A01}">
      <dgm:prSet phldrT="[Text]"/>
      <dgm:spPr>
        <a:solidFill>
          <a:srgbClr val="FFC000"/>
        </a:solidFill>
      </dgm:spPr>
      <dgm:t>
        <a:bodyPr/>
        <a:lstStyle/>
        <a:p>
          <a:r>
            <a:rPr lang="id-ID" dirty="0" smtClean="0">
              <a:solidFill>
                <a:srgbClr val="FF0000"/>
              </a:solidFill>
            </a:rPr>
            <a:t>Tim Monevin</a:t>
          </a:r>
          <a:endParaRPr lang="id-ID" dirty="0">
            <a:solidFill>
              <a:srgbClr val="FF0000"/>
            </a:solidFill>
          </a:endParaRPr>
        </a:p>
      </dgm:t>
    </dgm:pt>
    <dgm:pt modelId="{9D51ED9E-AB3C-4017-BC23-E15DBE0C738D}" type="parTrans" cxnId="{CC89A748-8113-4550-AFA0-F595FDE4AA7B}">
      <dgm:prSet/>
      <dgm:spPr/>
      <dgm:t>
        <a:bodyPr/>
        <a:lstStyle/>
        <a:p>
          <a:endParaRPr lang="id-ID"/>
        </a:p>
      </dgm:t>
    </dgm:pt>
    <dgm:pt modelId="{F58DF611-DB3A-4EC4-B11A-E73076BF0086}" type="sibTrans" cxnId="{CC89A748-8113-4550-AFA0-F595FDE4AA7B}">
      <dgm:prSet/>
      <dgm:spPr>
        <a:ln w="117475">
          <a:solidFill>
            <a:srgbClr val="FFC000"/>
          </a:solidFill>
        </a:ln>
      </dgm:spPr>
      <dgm:t>
        <a:bodyPr/>
        <a:lstStyle/>
        <a:p>
          <a:endParaRPr lang="id-ID"/>
        </a:p>
      </dgm:t>
    </dgm:pt>
    <dgm:pt modelId="{5D656D3A-022F-4E38-B968-02EB3524E11A}">
      <dgm:prSet phldrT="[Text]"/>
      <dgm:spPr>
        <a:solidFill>
          <a:schemeClr val="bg1"/>
        </a:solidFill>
      </dgm:spPr>
      <dgm:t>
        <a:bodyPr/>
        <a:lstStyle/>
        <a:p>
          <a:r>
            <a:rPr lang="id-ID" dirty="0" smtClean="0">
              <a:solidFill>
                <a:srgbClr val="0033CC"/>
              </a:solidFill>
            </a:rPr>
            <a:t>Lembaga A</a:t>
          </a:r>
          <a:endParaRPr lang="id-ID" dirty="0">
            <a:solidFill>
              <a:srgbClr val="0033CC"/>
            </a:solidFill>
          </a:endParaRPr>
        </a:p>
      </dgm:t>
    </dgm:pt>
    <dgm:pt modelId="{7D4DA17A-674E-4551-9CF1-0DDC2B513028}" type="parTrans" cxnId="{5ADB6DC7-FE8F-49FE-969D-F995A6A7192D}">
      <dgm:prSet/>
      <dgm:spPr/>
      <dgm:t>
        <a:bodyPr/>
        <a:lstStyle/>
        <a:p>
          <a:endParaRPr lang="id-ID"/>
        </a:p>
      </dgm:t>
    </dgm:pt>
    <dgm:pt modelId="{2D5B1E5F-07AB-4A1F-A27F-01ACD6E7B301}" type="sibTrans" cxnId="{5ADB6DC7-FE8F-49FE-969D-F995A6A7192D}">
      <dgm:prSet/>
      <dgm:spPr>
        <a:ln w="117475">
          <a:solidFill>
            <a:srgbClr val="92D050"/>
          </a:solidFill>
        </a:ln>
      </dgm:spPr>
      <dgm:t>
        <a:bodyPr/>
        <a:lstStyle/>
        <a:p>
          <a:endParaRPr lang="id-ID"/>
        </a:p>
      </dgm:t>
    </dgm:pt>
    <dgm:pt modelId="{EB9499DD-71CE-45B9-8415-60B1A0752742}">
      <dgm:prSet phldrT="[Text]"/>
      <dgm:spPr>
        <a:solidFill>
          <a:schemeClr val="bg1"/>
        </a:solidFill>
      </dgm:spPr>
      <dgm:t>
        <a:bodyPr/>
        <a:lstStyle/>
        <a:p>
          <a:r>
            <a:rPr lang="id-ID" dirty="0" smtClean="0">
              <a:solidFill>
                <a:srgbClr val="0033CC"/>
              </a:solidFill>
            </a:rPr>
            <a:t>Tim A</a:t>
          </a:r>
          <a:endParaRPr lang="id-ID" dirty="0">
            <a:solidFill>
              <a:srgbClr val="0033CC"/>
            </a:solidFill>
          </a:endParaRPr>
        </a:p>
      </dgm:t>
    </dgm:pt>
    <dgm:pt modelId="{C3068DF8-2353-48ED-B7EE-D15E41799945}" type="parTrans" cxnId="{87AA6533-5255-4BBD-A696-FE716022FB5C}">
      <dgm:prSet/>
      <dgm:spPr/>
      <dgm:t>
        <a:bodyPr/>
        <a:lstStyle/>
        <a:p>
          <a:endParaRPr lang="id-ID"/>
        </a:p>
      </dgm:t>
    </dgm:pt>
    <dgm:pt modelId="{F450EC71-CA3F-4970-95EB-5AAE896391F0}" type="sibTrans" cxnId="{87AA6533-5255-4BBD-A696-FE716022FB5C}">
      <dgm:prSet/>
      <dgm:spPr>
        <a:ln w="117475">
          <a:solidFill>
            <a:srgbClr val="00FFFF"/>
          </a:solidFill>
        </a:ln>
      </dgm:spPr>
      <dgm:t>
        <a:bodyPr/>
        <a:lstStyle/>
        <a:p>
          <a:endParaRPr lang="id-ID"/>
        </a:p>
      </dgm:t>
    </dgm:pt>
    <dgm:pt modelId="{32C6AC05-BC2F-4A5F-B564-427C81B126C7}">
      <dgm:prSet phldrT="[Text]"/>
      <dgm:spPr>
        <a:solidFill>
          <a:schemeClr val="bg1"/>
        </a:solidFill>
      </dgm:spPr>
      <dgm:t>
        <a:bodyPr/>
        <a:lstStyle/>
        <a:p>
          <a:r>
            <a:rPr lang="id-ID" dirty="0" smtClean="0">
              <a:solidFill>
                <a:srgbClr val="0033CC"/>
              </a:solidFill>
            </a:rPr>
            <a:t>Lembaga B</a:t>
          </a:r>
          <a:endParaRPr lang="id-ID" dirty="0">
            <a:solidFill>
              <a:srgbClr val="0033CC"/>
            </a:solidFill>
          </a:endParaRPr>
        </a:p>
      </dgm:t>
    </dgm:pt>
    <dgm:pt modelId="{64D6121A-9118-415B-A45C-2A8BE381EBC2}" type="parTrans" cxnId="{DCC0E6C5-1136-48CF-88A4-30FBAB2D9749}">
      <dgm:prSet/>
      <dgm:spPr/>
      <dgm:t>
        <a:bodyPr/>
        <a:lstStyle/>
        <a:p>
          <a:endParaRPr lang="id-ID"/>
        </a:p>
      </dgm:t>
    </dgm:pt>
    <dgm:pt modelId="{4DD44755-754B-42BB-B2FE-F18E2DABE034}" type="sibTrans" cxnId="{DCC0E6C5-1136-48CF-88A4-30FBAB2D9749}">
      <dgm:prSet/>
      <dgm:spPr>
        <a:ln w="117475">
          <a:solidFill>
            <a:srgbClr val="0033CC"/>
          </a:solidFill>
        </a:ln>
      </dgm:spPr>
      <dgm:t>
        <a:bodyPr/>
        <a:lstStyle/>
        <a:p>
          <a:endParaRPr lang="id-ID"/>
        </a:p>
      </dgm:t>
    </dgm:pt>
    <dgm:pt modelId="{0419BC89-6D30-407B-9B7B-127E3C3691C0}">
      <dgm:prSet phldrT="[Text]"/>
      <dgm:spPr>
        <a:solidFill>
          <a:schemeClr val="bg1"/>
        </a:solidFill>
      </dgm:spPr>
      <dgm:t>
        <a:bodyPr/>
        <a:lstStyle/>
        <a:p>
          <a:r>
            <a:rPr lang="id-ID" dirty="0" smtClean="0">
              <a:solidFill>
                <a:srgbClr val="0033CC"/>
              </a:solidFill>
            </a:rPr>
            <a:t>Lembaga C</a:t>
          </a:r>
          <a:endParaRPr lang="id-ID" dirty="0">
            <a:solidFill>
              <a:srgbClr val="0033CC"/>
            </a:solidFill>
          </a:endParaRPr>
        </a:p>
      </dgm:t>
    </dgm:pt>
    <dgm:pt modelId="{8D6CDAD0-AFD6-4CBC-ABD5-12785DFF92CB}" type="parTrans" cxnId="{C5A3ABFA-A252-42B0-9160-C1DA533324F5}">
      <dgm:prSet/>
      <dgm:spPr/>
      <dgm:t>
        <a:bodyPr/>
        <a:lstStyle/>
        <a:p>
          <a:endParaRPr lang="id-ID"/>
        </a:p>
      </dgm:t>
    </dgm:pt>
    <dgm:pt modelId="{5AF4CD20-F002-4E14-9F56-31D07F1F90A2}" type="sibTrans" cxnId="{C5A3ABFA-A252-42B0-9160-C1DA533324F5}">
      <dgm:prSet/>
      <dgm:spPr>
        <a:ln w="117475">
          <a:solidFill>
            <a:srgbClr val="C00000"/>
          </a:solidFill>
        </a:ln>
      </dgm:spPr>
      <dgm:t>
        <a:bodyPr/>
        <a:lstStyle/>
        <a:p>
          <a:endParaRPr lang="id-ID"/>
        </a:p>
      </dgm:t>
    </dgm:pt>
    <dgm:pt modelId="{370ECBA0-88A1-40E8-A922-2A2A87F76F1D}">
      <dgm:prSet phldrT="[Text]"/>
      <dgm:spPr>
        <a:solidFill>
          <a:schemeClr val="bg1"/>
        </a:solidFill>
      </dgm:spPr>
      <dgm:t>
        <a:bodyPr/>
        <a:lstStyle/>
        <a:p>
          <a:r>
            <a:rPr lang="id-ID" dirty="0" smtClean="0">
              <a:solidFill>
                <a:srgbClr val="0033CC"/>
              </a:solidFill>
            </a:rPr>
            <a:t>Tim </a:t>
          </a:r>
          <a:r>
            <a:rPr lang="id-ID" i="1" dirty="0" smtClean="0">
              <a:solidFill>
                <a:srgbClr val="0033CC"/>
              </a:solidFill>
            </a:rPr>
            <a:t>N</a:t>
          </a:r>
          <a:endParaRPr lang="id-ID" dirty="0">
            <a:solidFill>
              <a:srgbClr val="0033CC"/>
            </a:solidFill>
          </a:endParaRPr>
        </a:p>
      </dgm:t>
    </dgm:pt>
    <dgm:pt modelId="{F6DE047F-71BA-4F72-A0DF-7FAFB0E8A2A1}" type="sibTrans" cxnId="{3D38AAD1-D36A-4457-982F-375812A1141F}">
      <dgm:prSet/>
      <dgm:spPr>
        <a:ln w="117475">
          <a:solidFill>
            <a:srgbClr val="CC00CC"/>
          </a:solidFill>
        </a:ln>
      </dgm:spPr>
      <dgm:t>
        <a:bodyPr/>
        <a:lstStyle/>
        <a:p>
          <a:endParaRPr lang="id-ID"/>
        </a:p>
      </dgm:t>
    </dgm:pt>
    <dgm:pt modelId="{D87411E0-E175-4292-BB64-835292642006}" type="parTrans" cxnId="{3D38AAD1-D36A-4457-982F-375812A1141F}">
      <dgm:prSet/>
      <dgm:spPr/>
      <dgm:t>
        <a:bodyPr/>
        <a:lstStyle/>
        <a:p>
          <a:endParaRPr lang="id-ID"/>
        </a:p>
      </dgm:t>
    </dgm:pt>
    <dgm:pt modelId="{A9A8E557-9FEF-4495-BC93-66B73782E399}" type="pres">
      <dgm:prSet presAssocID="{7F7CA7BD-F9AD-4A22-9591-F133670A3A2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BD08AA3-D535-415A-9F27-B1D62C29E6BA}" type="pres">
      <dgm:prSet presAssocID="{E5CD659F-5DBC-4808-B348-3640BB320A0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516CB9B-0936-4729-82FE-E33CA8A359D9}" type="pres">
      <dgm:prSet presAssocID="{E5CD659F-5DBC-4808-B348-3640BB320A01}" presName="spNode" presStyleCnt="0"/>
      <dgm:spPr/>
    </dgm:pt>
    <dgm:pt modelId="{AB92AAB9-3655-4255-957C-61676EEBB0D8}" type="pres">
      <dgm:prSet presAssocID="{F58DF611-DB3A-4EC4-B11A-E73076BF0086}" presName="sibTrans" presStyleLbl="sibTrans1D1" presStyleIdx="0" presStyleCnt="6"/>
      <dgm:spPr/>
      <dgm:t>
        <a:bodyPr/>
        <a:lstStyle/>
        <a:p>
          <a:endParaRPr lang="id-ID"/>
        </a:p>
      </dgm:t>
    </dgm:pt>
    <dgm:pt modelId="{6EDC64E9-7EBE-45F3-9923-6839A3A7B1CE}" type="pres">
      <dgm:prSet presAssocID="{5D656D3A-022F-4E38-B968-02EB3524E11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5B6C7E-9A9E-479B-93F3-0E29F3D18FA0}" type="pres">
      <dgm:prSet presAssocID="{5D656D3A-022F-4E38-B968-02EB3524E11A}" presName="spNode" presStyleCnt="0"/>
      <dgm:spPr/>
    </dgm:pt>
    <dgm:pt modelId="{1C10456A-C718-4F0C-B941-E3EFF216843E}" type="pres">
      <dgm:prSet presAssocID="{2D5B1E5F-07AB-4A1F-A27F-01ACD6E7B301}" presName="sibTrans" presStyleLbl="sibTrans1D1" presStyleIdx="1" presStyleCnt="6"/>
      <dgm:spPr/>
      <dgm:t>
        <a:bodyPr/>
        <a:lstStyle/>
        <a:p>
          <a:endParaRPr lang="id-ID"/>
        </a:p>
      </dgm:t>
    </dgm:pt>
    <dgm:pt modelId="{56F2BC02-D643-41D6-B71F-3B483332011D}" type="pres">
      <dgm:prSet presAssocID="{EB9499DD-71CE-45B9-8415-60B1A075274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4F71EC7-7108-4A83-8474-3EA28AA0DC32}" type="pres">
      <dgm:prSet presAssocID="{EB9499DD-71CE-45B9-8415-60B1A0752742}" presName="spNode" presStyleCnt="0"/>
      <dgm:spPr/>
    </dgm:pt>
    <dgm:pt modelId="{0E6B71BF-A602-471A-A6E7-82B048413698}" type="pres">
      <dgm:prSet presAssocID="{F450EC71-CA3F-4970-95EB-5AAE896391F0}" presName="sibTrans" presStyleLbl="sibTrans1D1" presStyleIdx="2" presStyleCnt="6"/>
      <dgm:spPr/>
      <dgm:t>
        <a:bodyPr/>
        <a:lstStyle/>
        <a:p>
          <a:endParaRPr lang="id-ID"/>
        </a:p>
      </dgm:t>
    </dgm:pt>
    <dgm:pt modelId="{72F654A7-D28D-4B00-BD38-2401F2B587CC}" type="pres">
      <dgm:prSet presAssocID="{32C6AC05-BC2F-4A5F-B564-427C81B126C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C42F0A-BACE-4656-A17F-B6BC8F0621A6}" type="pres">
      <dgm:prSet presAssocID="{32C6AC05-BC2F-4A5F-B564-427C81B126C7}" presName="spNode" presStyleCnt="0"/>
      <dgm:spPr/>
    </dgm:pt>
    <dgm:pt modelId="{2F4798A2-05D3-4BF7-B5D4-280B058BA3DC}" type="pres">
      <dgm:prSet presAssocID="{4DD44755-754B-42BB-B2FE-F18E2DABE034}" presName="sibTrans" presStyleLbl="sibTrans1D1" presStyleIdx="3" presStyleCnt="6"/>
      <dgm:spPr/>
      <dgm:t>
        <a:bodyPr/>
        <a:lstStyle/>
        <a:p>
          <a:endParaRPr lang="id-ID"/>
        </a:p>
      </dgm:t>
    </dgm:pt>
    <dgm:pt modelId="{F942E3DC-F2B8-498F-BB93-4EBF4CFE0B88}" type="pres">
      <dgm:prSet presAssocID="{370ECBA0-88A1-40E8-A922-2A2A87F76F1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D64533-CD3B-4273-AA12-11ADB5961AA8}" type="pres">
      <dgm:prSet presAssocID="{370ECBA0-88A1-40E8-A922-2A2A87F76F1D}" presName="spNode" presStyleCnt="0"/>
      <dgm:spPr/>
    </dgm:pt>
    <dgm:pt modelId="{8C2BC128-76B0-4821-9A74-A28044C4A89E}" type="pres">
      <dgm:prSet presAssocID="{F6DE047F-71BA-4F72-A0DF-7FAFB0E8A2A1}" presName="sibTrans" presStyleLbl="sibTrans1D1" presStyleIdx="4" presStyleCnt="6"/>
      <dgm:spPr/>
      <dgm:t>
        <a:bodyPr/>
        <a:lstStyle/>
        <a:p>
          <a:endParaRPr lang="id-ID"/>
        </a:p>
      </dgm:t>
    </dgm:pt>
    <dgm:pt modelId="{F17C61FF-9A64-42A3-A644-D777E1BE88D2}" type="pres">
      <dgm:prSet presAssocID="{0419BC89-6D30-407B-9B7B-127E3C3691C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EBE399-E830-438B-85B5-5EA5CEA23EFE}" type="pres">
      <dgm:prSet presAssocID="{0419BC89-6D30-407B-9B7B-127E3C3691C0}" presName="spNode" presStyleCnt="0"/>
      <dgm:spPr/>
    </dgm:pt>
    <dgm:pt modelId="{53A3F17F-1DA7-45D6-8813-921F2A920C04}" type="pres">
      <dgm:prSet presAssocID="{5AF4CD20-F002-4E14-9F56-31D07F1F90A2}" presName="sibTrans" presStyleLbl="sibTrans1D1" presStyleIdx="5" presStyleCnt="6"/>
      <dgm:spPr/>
      <dgm:t>
        <a:bodyPr/>
        <a:lstStyle/>
        <a:p>
          <a:endParaRPr lang="id-ID"/>
        </a:p>
      </dgm:t>
    </dgm:pt>
  </dgm:ptLst>
  <dgm:cxnLst>
    <dgm:cxn modelId="{B2D96398-1894-4AC8-8574-82CC5C3E5EB7}" type="presOf" srcId="{370ECBA0-88A1-40E8-A922-2A2A87F76F1D}" destId="{F942E3DC-F2B8-498F-BB93-4EBF4CFE0B88}" srcOrd="0" destOrd="0" presId="urn:microsoft.com/office/officeart/2005/8/layout/cycle6"/>
    <dgm:cxn modelId="{B3E0E2D8-9003-45F1-9DFA-F6E95EE6F6AF}" type="presOf" srcId="{7F7CA7BD-F9AD-4A22-9591-F133670A3A25}" destId="{A9A8E557-9FEF-4495-BC93-66B73782E399}" srcOrd="0" destOrd="0" presId="urn:microsoft.com/office/officeart/2005/8/layout/cycle6"/>
    <dgm:cxn modelId="{CC6889FA-4396-45DA-9A0B-21F7FF1B401B}" type="presOf" srcId="{F58DF611-DB3A-4EC4-B11A-E73076BF0086}" destId="{AB92AAB9-3655-4255-957C-61676EEBB0D8}" srcOrd="0" destOrd="0" presId="urn:microsoft.com/office/officeart/2005/8/layout/cycle6"/>
    <dgm:cxn modelId="{87AA6533-5255-4BBD-A696-FE716022FB5C}" srcId="{7F7CA7BD-F9AD-4A22-9591-F133670A3A25}" destId="{EB9499DD-71CE-45B9-8415-60B1A0752742}" srcOrd="2" destOrd="0" parTransId="{C3068DF8-2353-48ED-B7EE-D15E41799945}" sibTransId="{F450EC71-CA3F-4970-95EB-5AAE896391F0}"/>
    <dgm:cxn modelId="{5ADB6DC7-FE8F-49FE-969D-F995A6A7192D}" srcId="{7F7CA7BD-F9AD-4A22-9591-F133670A3A25}" destId="{5D656D3A-022F-4E38-B968-02EB3524E11A}" srcOrd="1" destOrd="0" parTransId="{7D4DA17A-674E-4551-9CF1-0DDC2B513028}" sibTransId="{2D5B1E5F-07AB-4A1F-A27F-01ACD6E7B301}"/>
    <dgm:cxn modelId="{7B54CF58-037A-4972-9599-A60637C7A786}" type="presOf" srcId="{2D5B1E5F-07AB-4A1F-A27F-01ACD6E7B301}" destId="{1C10456A-C718-4F0C-B941-E3EFF216843E}" srcOrd="0" destOrd="0" presId="urn:microsoft.com/office/officeart/2005/8/layout/cycle6"/>
    <dgm:cxn modelId="{C5A3ABFA-A252-42B0-9160-C1DA533324F5}" srcId="{7F7CA7BD-F9AD-4A22-9591-F133670A3A25}" destId="{0419BC89-6D30-407B-9B7B-127E3C3691C0}" srcOrd="5" destOrd="0" parTransId="{8D6CDAD0-AFD6-4CBC-ABD5-12785DFF92CB}" sibTransId="{5AF4CD20-F002-4E14-9F56-31D07F1F90A2}"/>
    <dgm:cxn modelId="{A98172DC-384C-4C11-9A92-2DCB25100345}" type="presOf" srcId="{5AF4CD20-F002-4E14-9F56-31D07F1F90A2}" destId="{53A3F17F-1DA7-45D6-8813-921F2A920C04}" srcOrd="0" destOrd="0" presId="urn:microsoft.com/office/officeart/2005/8/layout/cycle6"/>
    <dgm:cxn modelId="{5FC5AFD4-BF1B-46C5-9075-E05189792E0E}" type="presOf" srcId="{32C6AC05-BC2F-4A5F-B564-427C81B126C7}" destId="{72F654A7-D28D-4B00-BD38-2401F2B587CC}" srcOrd="0" destOrd="0" presId="urn:microsoft.com/office/officeart/2005/8/layout/cycle6"/>
    <dgm:cxn modelId="{F3C16641-7B5A-49AF-9DCC-E551F413E59C}" type="presOf" srcId="{5D656D3A-022F-4E38-B968-02EB3524E11A}" destId="{6EDC64E9-7EBE-45F3-9923-6839A3A7B1CE}" srcOrd="0" destOrd="0" presId="urn:microsoft.com/office/officeart/2005/8/layout/cycle6"/>
    <dgm:cxn modelId="{FBB388A8-FF68-4185-9546-53F91DAC8D1E}" type="presOf" srcId="{0419BC89-6D30-407B-9B7B-127E3C3691C0}" destId="{F17C61FF-9A64-42A3-A644-D777E1BE88D2}" srcOrd="0" destOrd="0" presId="urn:microsoft.com/office/officeart/2005/8/layout/cycle6"/>
    <dgm:cxn modelId="{20F74578-1665-4F93-B4D2-677956497DF9}" type="presOf" srcId="{F450EC71-CA3F-4970-95EB-5AAE896391F0}" destId="{0E6B71BF-A602-471A-A6E7-82B048413698}" srcOrd="0" destOrd="0" presId="urn:microsoft.com/office/officeart/2005/8/layout/cycle6"/>
    <dgm:cxn modelId="{68AC39C7-F29A-4808-9E58-1411417875BE}" type="presOf" srcId="{EB9499DD-71CE-45B9-8415-60B1A0752742}" destId="{56F2BC02-D643-41D6-B71F-3B483332011D}" srcOrd="0" destOrd="0" presId="urn:microsoft.com/office/officeart/2005/8/layout/cycle6"/>
    <dgm:cxn modelId="{CC89A748-8113-4550-AFA0-F595FDE4AA7B}" srcId="{7F7CA7BD-F9AD-4A22-9591-F133670A3A25}" destId="{E5CD659F-5DBC-4808-B348-3640BB320A01}" srcOrd="0" destOrd="0" parTransId="{9D51ED9E-AB3C-4017-BC23-E15DBE0C738D}" sibTransId="{F58DF611-DB3A-4EC4-B11A-E73076BF0086}"/>
    <dgm:cxn modelId="{762B3E6D-543A-4C38-9E75-4F96B637B4B1}" type="presOf" srcId="{F6DE047F-71BA-4F72-A0DF-7FAFB0E8A2A1}" destId="{8C2BC128-76B0-4821-9A74-A28044C4A89E}" srcOrd="0" destOrd="0" presId="urn:microsoft.com/office/officeart/2005/8/layout/cycle6"/>
    <dgm:cxn modelId="{76AD88A9-7DA5-4234-A20F-6FA622EBAF4A}" type="presOf" srcId="{E5CD659F-5DBC-4808-B348-3640BB320A01}" destId="{7BD08AA3-D535-415A-9F27-B1D62C29E6BA}" srcOrd="0" destOrd="0" presId="urn:microsoft.com/office/officeart/2005/8/layout/cycle6"/>
    <dgm:cxn modelId="{18516FFB-64B0-4976-80E9-12355E800C7F}" type="presOf" srcId="{4DD44755-754B-42BB-B2FE-F18E2DABE034}" destId="{2F4798A2-05D3-4BF7-B5D4-280B058BA3DC}" srcOrd="0" destOrd="0" presId="urn:microsoft.com/office/officeart/2005/8/layout/cycle6"/>
    <dgm:cxn modelId="{3D38AAD1-D36A-4457-982F-375812A1141F}" srcId="{7F7CA7BD-F9AD-4A22-9591-F133670A3A25}" destId="{370ECBA0-88A1-40E8-A922-2A2A87F76F1D}" srcOrd="4" destOrd="0" parTransId="{D87411E0-E175-4292-BB64-835292642006}" sibTransId="{F6DE047F-71BA-4F72-A0DF-7FAFB0E8A2A1}"/>
    <dgm:cxn modelId="{DCC0E6C5-1136-48CF-88A4-30FBAB2D9749}" srcId="{7F7CA7BD-F9AD-4A22-9591-F133670A3A25}" destId="{32C6AC05-BC2F-4A5F-B564-427C81B126C7}" srcOrd="3" destOrd="0" parTransId="{64D6121A-9118-415B-A45C-2A8BE381EBC2}" sibTransId="{4DD44755-754B-42BB-B2FE-F18E2DABE034}"/>
    <dgm:cxn modelId="{C1A00C0A-303F-46D1-AAE6-3662332F1E32}" type="presParOf" srcId="{A9A8E557-9FEF-4495-BC93-66B73782E399}" destId="{7BD08AA3-D535-415A-9F27-B1D62C29E6BA}" srcOrd="0" destOrd="0" presId="urn:microsoft.com/office/officeart/2005/8/layout/cycle6"/>
    <dgm:cxn modelId="{2B59F0C1-C5F6-4B7C-84F9-5BC9405499C2}" type="presParOf" srcId="{A9A8E557-9FEF-4495-BC93-66B73782E399}" destId="{4516CB9B-0936-4729-82FE-E33CA8A359D9}" srcOrd="1" destOrd="0" presId="urn:microsoft.com/office/officeart/2005/8/layout/cycle6"/>
    <dgm:cxn modelId="{64D0D47C-76EE-4D70-8191-45C0AA7BAEAB}" type="presParOf" srcId="{A9A8E557-9FEF-4495-BC93-66B73782E399}" destId="{AB92AAB9-3655-4255-957C-61676EEBB0D8}" srcOrd="2" destOrd="0" presId="urn:microsoft.com/office/officeart/2005/8/layout/cycle6"/>
    <dgm:cxn modelId="{A5E060ED-8661-43C6-8014-7093CE8E16A9}" type="presParOf" srcId="{A9A8E557-9FEF-4495-BC93-66B73782E399}" destId="{6EDC64E9-7EBE-45F3-9923-6839A3A7B1CE}" srcOrd="3" destOrd="0" presId="urn:microsoft.com/office/officeart/2005/8/layout/cycle6"/>
    <dgm:cxn modelId="{21D755ED-0286-4A9A-B0D5-54F3F388753C}" type="presParOf" srcId="{A9A8E557-9FEF-4495-BC93-66B73782E399}" destId="{735B6C7E-9A9E-479B-93F3-0E29F3D18FA0}" srcOrd="4" destOrd="0" presId="urn:microsoft.com/office/officeart/2005/8/layout/cycle6"/>
    <dgm:cxn modelId="{338BB7C1-EC08-4FC8-AC78-912202CAD919}" type="presParOf" srcId="{A9A8E557-9FEF-4495-BC93-66B73782E399}" destId="{1C10456A-C718-4F0C-B941-E3EFF216843E}" srcOrd="5" destOrd="0" presId="urn:microsoft.com/office/officeart/2005/8/layout/cycle6"/>
    <dgm:cxn modelId="{79DE6B43-9FA7-409F-8A79-83C9918E53F3}" type="presParOf" srcId="{A9A8E557-9FEF-4495-BC93-66B73782E399}" destId="{56F2BC02-D643-41D6-B71F-3B483332011D}" srcOrd="6" destOrd="0" presId="urn:microsoft.com/office/officeart/2005/8/layout/cycle6"/>
    <dgm:cxn modelId="{D9202C7B-2D97-4129-86BC-59ED0E374D04}" type="presParOf" srcId="{A9A8E557-9FEF-4495-BC93-66B73782E399}" destId="{C4F71EC7-7108-4A83-8474-3EA28AA0DC32}" srcOrd="7" destOrd="0" presId="urn:microsoft.com/office/officeart/2005/8/layout/cycle6"/>
    <dgm:cxn modelId="{98A2DE18-4BEB-4764-8C8A-FE294713444E}" type="presParOf" srcId="{A9A8E557-9FEF-4495-BC93-66B73782E399}" destId="{0E6B71BF-A602-471A-A6E7-82B048413698}" srcOrd="8" destOrd="0" presId="urn:microsoft.com/office/officeart/2005/8/layout/cycle6"/>
    <dgm:cxn modelId="{9411871B-FF65-485B-B028-40BE6D6FA1D9}" type="presParOf" srcId="{A9A8E557-9FEF-4495-BC93-66B73782E399}" destId="{72F654A7-D28D-4B00-BD38-2401F2B587CC}" srcOrd="9" destOrd="0" presId="urn:microsoft.com/office/officeart/2005/8/layout/cycle6"/>
    <dgm:cxn modelId="{7E69238C-7AD3-4681-9521-2FB188380105}" type="presParOf" srcId="{A9A8E557-9FEF-4495-BC93-66B73782E399}" destId="{78C42F0A-BACE-4656-A17F-B6BC8F0621A6}" srcOrd="10" destOrd="0" presId="urn:microsoft.com/office/officeart/2005/8/layout/cycle6"/>
    <dgm:cxn modelId="{5D1026E0-7E84-47F2-9AA8-5F928DB7844C}" type="presParOf" srcId="{A9A8E557-9FEF-4495-BC93-66B73782E399}" destId="{2F4798A2-05D3-4BF7-B5D4-280B058BA3DC}" srcOrd="11" destOrd="0" presId="urn:microsoft.com/office/officeart/2005/8/layout/cycle6"/>
    <dgm:cxn modelId="{A66789DE-B463-4BA5-9AD5-F64A8E099AB2}" type="presParOf" srcId="{A9A8E557-9FEF-4495-BC93-66B73782E399}" destId="{F942E3DC-F2B8-498F-BB93-4EBF4CFE0B88}" srcOrd="12" destOrd="0" presId="urn:microsoft.com/office/officeart/2005/8/layout/cycle6"/>
    <dgm:cxn modelId="{0B3D3DD9-11A4-4F68-AF00-B2AEF9CF9160}" type="presParOf" srcId="{A9A8E557-9FEF-4495-BC93-66B73782E399}" destId="{C0D64533-CD3B-4273-AA12-11ADB5961AA8}" srcOrd="13" destOrd="0" presId="urn:microsoft.com/office/officeart/2005/8/layout/cycle6"/>
    <dgm:cxn modelId="{6AB9560B-90A7-4514-B537-3C081BD1F9BD}" type="presParOf" srcId="{A9A8E557-9FEF-4495-BC93-66B73782E399}" destId="{8C2BC128-76B0-4821-9A74-A28044C4A89E}" srcOrd="14" destOrd="0" presId="urn:microsoft.com/office/officeart/2005/8/layout/cycle6"/>
    <dgm:cxn modelId="{D5D88BCC-3006-4BD6-B19C-7E355E6C2F45}" type="presParOf" srcId="{A9A8E557-9FEF-4495-BC93-66B73782E399}" destId="{F17C61FF-9A64-42A3-A644-D777E1BE88D2}" srcOrd="15" destOrd="0" presId="urn:microsoft.com/office/officeart/2005/8/layout/cycle6"/>
    <dgm:cxn modelId="{2C3CE147-AFF8-4836-A9ED-75AB09F608A4}" type="presParOf" srcId="{A9A8E557-9FEF-4495-BC93-66B73782E399}" destId="{5AEBE399-E830-438B-85B5-5EA5CEA23EFE}" srcOrd="16" destOrd="0" presId="urn:microsoft.com/office/officeart/2005/8/layout/cycle6"/>
    <dgm:cxn modelId="{5B43717E-F416-4CA5-8651-45F9940BFEA0}" type="presParOf" srcId="{A9A8E557-9FEF-4495-BC93-66B73782E399}" destId="{53A3F17F-1DA7-45D6-8813-921F2A920C04}" srcOrd="17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D7147-CC65-41E3-A49A-9E23E5DB40DF}">
      <dsp:nvSpPr>
        <dsp:cNvPr id="0" name=""/>
        <dsp:cNvSpPr/>
      </dsp:nvSpPr>
      <dsp:spPr>
        <a:xfrm>
          <a:off x="989329" y="0"/>
          <a:ext cx="4800600" cy="4800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07A09B-8E5E-46E4-96E2-EF978007B074}">
      <dsp:nvSpPr>
        <dsp:cNvPr id="0" name=""/>
        <dsp:cNvSpPr/>
      </dsp:nvSpPr>
      <dsp:spPr>
        <a:xfrm>
          <a:off x="3389629" y="482638"/>
          <a:ext cx="3120390" cy="1136392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z="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Kebijakan/Keputusan Pimpinan PT</a:t>
          </a:r>
          <a:endParaRPr lang="id-ID" sz="2400" kern="1200" dirty="0"/>
        </a:p>
      </dsp:txBody>
      <dsp:txXfrm>
        <a:off x="3445103" y="538112"/>
        <a:ext cx="3009442" cy="1025444"/>
      </dsp:txXfrm>
    </dsp:sp>
    <dsp:sp modelId="{688CC382-39D2-4C56-987E-E246F14F45D9}">
      <dsp:nvSpPr>
        <dsp:cNvPr id="0" name=""/>
        <dsp:cNvSpPr/>
      </dsp:nvSpPr>
      <dsp:spPr>
        <a:xfrm>
          <a:off x="3389629" y="1761079"/>
          <a:ext cx="3120390" cy="1136392"/>
        </a:xfrm>
        <a:prstGeom prst="roundRect">
          <a:avLst/>
        </a:prstGeom>
        <a:gradFill rotWithShape="1">
          <a:gsLst>
            <a:gs pos="0">
              <a:schemeClr val="accent3">
                <a:tint val="35000"/>
                <a:satMod val="253000"/>
              </a:schemeClr>
            </a:gs>
            <a:gs pos="50000">
              <a:schemeClr val="accent3">
                <a:tint val="42000"/>
                <a:satMod val="255000"/>
              </a:schemeClr>
            </a:gs>
            <a:gs pos="97000">
              <a:schemeClr val="accent3">
                <a:tint val="53000"/>
                <a:satMod val="260000"/>
              </a:schemeClr>
            </a:gs>
            <a:gs pos="100000">
              <a:schemeClr val="accent3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z="152400" extrusionH="635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Pelembagaan/</a:t>
          </a:r>
          <a:br>
            <a:rPr lang="id-ID" sz="2400" kern="1200" dirty="0" smtClean="0"/>
          </a:br>
          <a:r>
            <a:rPr lang="id-ID" sz="2400" kern="1200" dirty="0" smtClean="0"/>
            <a:t>Fungsi SPMPT</a:t>
          </a:r>
          <a:endParaRPr lang="id-ID" sz="2400" kern="1200" dirty="0"/>
        </a:p>
      </dsp:txBody>
      <dsp:txXfrm>
        <a:off x="3445103" y="1816553"/>
        <a:ext cx="3009442" cy="1025444"/>
      </dsp:txXfrm>
    </dsp:sp>
    <dsp:sp modelId="{71B12ED9-50F3-4278-AE3E-392511EA2DC7}">
      <dsp:nvSpPr>
        <dsp:cNvPr id="0" name=""/>
        <dsp:cNvSpPr/>
      </dsp:nvSpPr>
      <dsp:spPr>
        <a:xfrm>
          <a:off x="3389629" y="3039520"/>
          <a:ext cx="3120390" cy="1136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Pelaksanaan/</a:t>
          </a:r>
          <a:br>
            <a:rPr lang="id-ID" sz="2400" kern="1200" dirty="0" smtClean="0"/>
          </a:br>
          <a:r>
            <a:rPr lang="id-ID" sz="2400" kern="1200" dirty="0" smtClean="0"/>
            <a:t>Implementasi SPMPT</a:t>
          </a:r>
          <a:endParaRPr lang="id-ID" sz="2400" kern="1200" dirty="0"/>
        </a:p>
      </dsp:txBody>
      <dsp:txXfrm>
        <a:off x="3445103" y="3094994"/>
        <a:ext cx="3009442" cy="1025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5184-8557-4A26-8DFE-A739B769A432}">
      <dsp:nvSpPr>
        <dsp:cNvPr id="0" name=""/>
        <dsp:cNvSpPr/>
      </dsp:nvSpPr>
      <dsp:spPr>
        <a:xfrm>
          <a:off x="3817155" y="2314591"/>
          <a:ext cx="2828944" cy="2828944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Lembaga/Fungsi 1</a:t>
          </a:r>
          <a:endParaRPr lang="id-ID" sz="3200" kern="1200" dirty="0"/>
        </a:p>
      </dsp:txBody>
      <dsp:txXfrm>
        <a:off x="4385899" y="2977258"/>
        <a:ext cx="1691456" cy="1454135"/>
      </dsp:txXfrm>
    </dsp:sp>
    <dsp:sp modelId="{16106F70-C875-4D26-9EB0-D2BF3DE50727}">
      <dsp:nvSpPr>
        <dsp:cNvPr id="0" name=""/>
        <dsp:cNvSpPr/>
      </dsp:nvSpPr>
      <dsp:spPr>
        <a:xfrm>
          <a:off x="2171223" y="1645931"/>
          <a:ext cx="2057414" cy="2057414"/>
        </a:xfrm>
        <a:prstGeom prst="gear6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Lembaga/Fungsi 2</a:t>
          </a:r>
          <a:endParaRPr lang="id-ID" sz="2000" kern="1200" dirty="0"/>
        </a:p>
      </dsp:txBody>
      <dsp:txXfrm>
        <a:off x="2689183" y="2167022"/>
        <a:ext cx="1021494" cy="1015232"/>
      </dsp:txXfrm>
    </dsp:sp>
    <dsp:sp modelId="{17111BCF-F275-45BC-8AF9-0B14ACBF9F4A}">
      <dsp:nvSpPr>
        <dsp:cNvPr id="0" name=""/>
        <dsp:cNvSpPr/>
      </dsp:nvSpPr>
      <dsp:spPr>
        <a:xfrm rot="20700000">
          <a:off x="3323585" y="226525"/>
          <a:ext cx="2015846" cy="2015846"/>
        </a:xfrm>
        <a:prstGeom prst="gear6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Lembaga/Fungsi 3</a:t>
          </a:r>
          <a:endParaRPr lang="id-ID" sz="2000" kern="1200" dirty="0"/>
        </a:p>
      </dsp:txBody>
      <dsp:txXfrm rot="-20700000">
        <a:off x="3765719" y="668659"/>
        <a:ext cx="1131577" cy="1131577"/>
      </dsp:txXfrm>
    </dsp:sp>
    <dsp:sp modelId="{F01B45CA-793D-4CC8-BC26-0D3BE1778A81}">
      <dsp:nvSpPr>
        <dsp:cNvPr id="0" name=""/>
        <dsp:cNvSpPr/>
      </dsp:nvSpPr>
      <dsp:spPr>
        <a:xfrm>
          <a:off x="3610189" y="1755663"/>
          <a:ext cx="3621049" cy="3621049"/>
        </a:xfrm>
        <a:prstGeom prst="circularArrow">
          <a:avLst>
            <a:gd name="adj1" fmla="val 4688"/>
            <a:gd name="adj2" fmla="val 299029"/>
            <a:gd name="adj3" fmla="val 2534969"/>
            <a:gd name="adj4" fmla="val 15821350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9B616-C960-4515-8F11-7B2698BD5E90}">
      <dsp:nvSpPr>
        <dsp:cNvPr id="0" name=""/>
        <dsp:cNvSpPr/>
      </dsp:nvSpPr>
      <dsp:spPr>
        <a:xfrm>
          <a:off x="1806859" y="1186629"/>
          <a:ext cx="2630918" cy="263091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36DFD-BF0C-433B-AD17-FEA737D0EA3F}">
      <dsp:nvSpPr>
        <dsp:cNvPr id="0" name=""/>
        <dsp:cNvSpPr/>
      </dsp:nvSpPr>
      <dsp:spPr>
        <a:xfrm>
          <a:off x="2857299" y="-219094"/>
          <a:ext cx="2836660" cy="283666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0DCC4-6DB1-4A16-9EC5-F2B9B9D793CC}">
      <dsp:nvSpPr>
        <dsp:cNvPr id="0" name=""/>
        <dsp:cNvSpPr/>
      </dsp:nvSpPr>
      <dsp:spPr>
        <a:xfrm>
          <a:off x="1203290" y="-116680"/>
          <a:ext cx="5092768" cy="5092768"/>
        </a:xfrm>
        <a:prstGeom prst="circularArrow">
          <a:avLst>
            <a:gd name="adj1" fmla="val 4668"/>
            <a:gd name="adj2" fmla="val 272909"/>
            <a:gd name="adj3" fmla="val 12916655"/>
            <a:gd name="adj4" fmla="val 17972961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D92F3-66AD-4114-8BE4-B467A14AF89E}">
      <dsp:nvSpPr>
        <dsp:cNvPr id="0" name=""/>
        <dsp:cNvSpPr/>
      </dsp:nvSpPr>
      <dsp:spPr>
        <a:xfrm>
          <a:off x="2090883" y="1172"/>
          <a:ext cx="3317583" cy="16587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  <a:sp3d extrusionH="28000" prstMaterial="matte"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Plan (Perencanaan)</a:t>
          </a:r>
          <a:endParaRPr lang="id-ID" sz="3900" kern="1200" dirty="0"/>
        </a:p>
      </dsp:txBody>
      <dsp:txXfrm>
        <a:off x="2171859" y="82148"/>
        <a:ext cx="3155631" cy="1496839"/>
      </dsp:txXfrm>
    </dsp:sp>
    <dsp:sp modelId="{4EE314C7-EF16-4003-8468-6979A04DF1E2}">
      <dsp:nvSpPr>
        <dsp:cNvPr id="0" name=""/>
        <dsp:cNvSpPr/>
      </dsp:nvSpPr>
      <dsp:spPr>
        <a:xfrm>
          <a:off x="3919525" y="1829814"/>
          <a:ext cx="3317583" cy="1658791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  <a:sp3d extrusionH="28000" prstMaterial="matte"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Do (Pelaksanaan)</a:t>
          </a:r>
          <a:endParaRPr lang="id-ID" sz="3900" kern="1200" dirty="0"/>
        </a:p>
      </dsp:txBody>
      <dsp:txXfrm>
        <a:off x="4000501" y="1910790"/>
        <a:ext cx="3155631" cy="1496839"/>
      </dsp:txXfrm>
    </dsp:sp>
    <dsp:sp modelId="{4402E6E8-8DBB-49BA-A590-7F92B3720BE1}">
      <dsp:nvSpPr>
        <dsp:cNvPr id="0" name=""/>
        <dsp:cNvSpPr/>
      </dsp:nvSpPr>
      <dsp:spPr>
        <a:xfrm>
          <a:off x="2090883" y="3658456"/>
          <a:ext cx="3317583" cy="1658791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  <a:sp3d extrusionH="28000" prstMaterial="matte"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Check (Monev)</a:t>
          </a:r>
          <a:endParaRPr lang="id-ID" sz="3900" kern="1200" dirty="0"/>
        </a:p>
      </dsp:txBody>
      <dsp:txXfrm>
        <a:off x="2171859" y="3739432"/>
        <a:ext cx="3155631" cy="1496839"/>
      </dsp:txXfrm>
    </dsp:sp>
    <dsp:sp modelId="{1FFFF1C8-A8A4-4FDD-B241-3ECC90F7E6D3}">
      <dsp:nvSpPr>
        <dsp:cNvPr id="0" name=""/>
        <dsp:cNvSpPr/>
      </dsp:nvSpPr>
      <dsp:spPr>
        <a:xfrm>
          <a:off x="262241" y="1829814"/>
          <a:ext cx="3317583" cy="165879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  <a:sp3d extrusionH="28000" prstMaterial="matte"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smtClean="0"/>
            <a:t>Act </a:t>
          </a:r>
          <a:r>
            <a:rPr lang="id-ID" sz="3900" kern="1200" dirty="0" smtClean="0"/>
            <a:t>(Koreksi)</a:t>
          </a:r>
          <a:endParaRPr lang="id-ID" sz="3900" kern="1200" dirty="0"/>
        </a:p>
      </dsp:txBody>
      <dsp:txXfrm>
        <a:off x="343217" y="1910790"/>
        <a:ext cx="3155631" cy="14968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0DCC4-6DB1-4A16-9EC5-F2B9B9D793CC}">
      <dsp:nvSpPr>
        <dsp:cNvPr id="0" name=""/>
        <dsp:cNvSpPr/>
      </dsp:nvSpPr>
      <dsp:spPr>
        <a:xfrm>
          <a:off x="2018646" y="-90138"/>
          <a:ext cx="3829286" cy="3829286"/>
        </a:xfrm>
        <a:prstGeom prst="circularArrow">
          <a:avLst>
            <a:gd name="adj1" fmla="val 4668"/>
            <a:gd name="adj2" fmla="val 272909"/>
            <a:gd name="adj3" fmla="val 12901511"/>
            <a:gd name="adj4" fmla="val 17983201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D92F3-66AD-4114-8BE4-B467A14AF89E}">
      <dsp:nvSpPr>
        <dsp:cNvPr id="0" name=""/>
        <dsp:cNvSpPr/>
      </dsp:nvSpPr>
      <dsp:spPr>
        <a:xfrm>
          <a:off x="2681090" y="1153"/>
          <a:ext cx="2504399" cy="1252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Plan (Perencanaan)</a:t>
          </a:r>
          <a:endParaRPr lang="id-ID" sz="2900" kern="1200" dirty="0"/>
        </a:p>
      </dsp:txBody>
      <dsp:txXfrm>
        <a:off x="2742217" y="62280"/>
        <a:ext cx="2382145" cy="1129945"/>
      </dsp:txXfrm>
    </dsp:sp>
    <dsp:sp modelId="{4EE314C7-EF16-4003-8468-6979A04DF1E2}">
      <dsp:nvSpPr>
        <dsp:cNvPr id="0" name=""/>
        <dsp:cNvSpPr/>
      </dsp:nvSpPr>
      <dsp:spPr>
        <a:xfrm>
          <a:off x="4056058" y="1376121"/>
          <a:ext cx="2504399" cy="125219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Do (Pelaksanaan)</a:t>
          </a:r>
          <a:endParaRPr lang="id-ID" sz="2900" kern="1200" dirty="0"/>
        </a:p>
      </dsp:txBody>
      <dsp:txXfrm>
        <a:off x="4117185" y="1437248"/>
        <a:ext cx="2382145" cy="1129945"/>
      </dsp:txXfrm>
    </dsp:sp>
    <dsp:sp modelId="{4402E6E8-8DBB-49BA-A590-7F92B3720BE1}">
      <dsp:nvSpPr>
        <dsp:cNvPr id="0" name=""/>
        <dsp:cNvSpPr/>
      </dsp:nvSpPr>
      <dsp:spPr>
        <a:xfrm>
          <a:off x="2681090" y="2751089"/>
          <a:ext cx="2504399" cy="1252199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Check (Monev)</a:t>
          </a:r>
          <a:endParaRPr lang="id-ID" sz="2900" kern="1200" dirty="0"/>
        </a:p>
      </dsp:txBody>
      <dsp:txXfrm>
        <a:off x="2742217" y="2812216"/>
        <a:ext cx="2382145" cy="1129945"/>
      </dsp:txXfrm>
    </dsp:sp>
    <dsp:sp modelId="{1FFFF1C8-A8A4-4FDD-B241-3ECC90F7E6D3}">
      <dsp:nvSpPr>
        <dsp:cNvPr id="0" name=""/>
        <dsp:cNvSpPr/>
      </dsp:nvSpPr>
      <dsp:spPr>
        <a:xfrm>
          <a:off x="1306122" y="1376121"/>
          <a:ext cx="2504399" cy="1252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smtClean="0"/>
            <a:t>Act </a:t>
          </a:r>
          <a:r>
            <a:rPr lang="id-ID" sz="2900" kern="1200" dirty="0" smtClean="0"/>
            <a:t>(Koreksi)</a:t>
          </a:r>
          <a:endParaRPr lang="id-ID" sz="2900" kern="1200" dirty="0"/>
        </a:p>
      </dsp:txBody>
      <dsp:txXfrm>
        <a:off x="1367249" y="1437248"/>
        <a:ext cx="2382145" cy="11299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0DCC4-6DB1-4A16-9EC5-F2B9B9D793CC}">
      <dsp:nvSpPr>
        <dsp:cNvPr id="0" name=""/>
        <dsp:cNvSpPr/>
      </dsp:nvSpPr>
      <dsp:spPr>
        <a:xfrm>
          <a:off x="258275" y="276152"/>
          <a:ext cx="1942869" cy="1942869"/>
        </a:xfrm>
        <a:prstGeom prst="circularArrow">
          <a:avLst>
            <a:gd name="adj1" fmla="val 4668"/>
            <a:gd name="adj2" fmla="val 272909"/>
            <a:gd name="adj3" fmla="val 13484324"/>
            <a:gd name="adj4" fmla="val 17602461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D92F3-66AD-4114-8BE4-B467A14AF89E}">
      <dsp:nvSpPr>
        <dsp:cNvPr id="0" name=""/>
        <dsp:cNvSpPr/>
      </dsp:nvSpPr>
      <dsp:spPr>
        <a:xfrm>
          <a:off x="697716" y="281859"/>
          <a:ext cx="1063987" cy="5319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Plan (Perencanaan)</a:t>
          </a:r>
          <a:endParaRPr lang="id-ID" sz="1200" kern="1200" dirty="0"/>
        </a:p>
      </dsp:txBody>
      <dsp:txXfrm>
        <a:off x="723686" y="307829"/>
        <a:ext cx="1012047" cy="480053"/>
      </dsp:txXfrm>
    </dsp:sp>
    <dsp:sp modelId="{4EE314C7-EF16-4003-8468-6979A04DF1E2}">
      <dsp:nvSpPr>
        <dsp:cNvPr id="0" name=""/>
        <dsp:cNvSpPr/>
      </dsp:nvSpPr>
      <dsp:spPr>
        <a:xfrm>
          <a:off x="1395335" y="979478"/>
          <a:ext cx="1063987" cy="531993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Do (Pelaksanaan)</a:t>
          </a:r>
          <a:endParaRPr lang="id-ID" sz="1200" kern="1200" dirty="0"/>
        </a:p>
      </dsp:txBody>
      <dsp:txXfrm>
        <a:off x="1421305" y="1005448"/>
        <a:ext cx="1012047" cy="480053"/>
      </dsp:txXfrm>
    </dsp:sp>
    <dsp:sp modelId="{4402E6E8-8DBB-49BA-A590-7F92B3720BE1}">
      <dsp:nvSpPr>
        <dsp:cNvPr id="0" name=""/>
        <dsp:cNvSpPr/>
      </dsp:nvSpPr>
      <dsp:spPr>
        <a:xfrm>
          <a:off x="697716" y="1677097"/>
          <a:ext cx="1063987" cy="531993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Check (Monev)</a:t>
          </a:r>
          <a:endParaRPr lang="id-ID" sz="1200" kern="1200" dirty="0"/>
        </a:p>
      </dsp:txBody>
      <dsp:txXfrm>
        <a:off x="723686" y="1703067"/>
        <a:ext cx="1012047" cy="480053"/>
      </dsp:txXfrm>
    </dsp:sp>
    <dsp:sp modelId="{1FFFF1C8-A8A4-4FDD-B241-3ECC90F7E6D3}">
      <dsp:nvSpPr>
        <dsp:cNvPr id="0" name=""/>
        <dsp:cNvSpPr/>
      </dsp:nvSpPr>
      <dsp:spPr>
        <a:xfrm>
          <a:off x="97" y="979478"/>
          <a:ext cx="1063987" cy="53199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smtClean="0"/>
            <a:t>Act </a:t>
          </a:r>
          <a:r>
            <a:rPr lang="id-ID" sz="1200" kern="1200" dirty="0" smtClean="0"/>
            <a:t>(Koreksi)</a:t>
          </a:r>
          <a:endParaRPr lang="id-ID" sz="1200" kern="1200" dirty="0"/>
        </a:p>
      </dsp:txBody>
      <dsp:txXfrm>
        <a:off x="26067" y="1005448"/>
        <a:ext cx="1012047" cy="4800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0DCC4-6DB1-4A16-9EC5-F2B9B9D793CC}">
      <dsp:nvSpPr>
        <dsp:cNvPr id="0" name=""/>
        <dsp:cNvSpPr/>
      </dsp:nvSpPr>
      <dsp:spPr>
        <a:xfrm>
          <a:off x="264632" y="328095"/>
          <a:ext cx="1972189" cy="1972189"/>
        </a:xfrm>
        <a:prstGeom prst="circularArrow">
          <a:avLst>
            <a:gd name="adj1" fmla="val 4668"/>
            <a:gd name="adj2" fmla="val 272909"/>
            <a:gd name="adj3" fmla="val 13472368"/>
            <a:gd name="adj4" fmla="val 17610013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D92F3-66AD-4114-8BE4-B467A14AF89E}">
      <dsp:nvSpPr>
        <dsp:cNvPr id="0" name=""/>
        <dsp:cNvSpPr/>
      </dsp:nvSpPr>
      <dsp:spPr>
        <a:xfrm>
          <a:off x="708419" y="334488"/>
          <a:ext cx="1084614" cy="5423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Plan (Perencanaan)</a:t>
          </a:r>
          <a:endParaRPr lang="id-ID" sz="1200" kern="1200" dirty="0"/>
        </a:p>
      </dsp:txBody>
      <dsp:txXfrm>
        <a:off x="734892" y="360961"/>
        <a:ext cx="1031668" cy="489361"/>
      </dsp:txXfrm>
    </dsp:sp>
    <dsp:sp modelId="{4EE314C7-EF16-4003-8468-6979A04DF1E2}">
      <dsp:nvSpPr>
        <dsp:cNvPr id="0" name=""/>
        <dsp:cNvSpPr/>
      </dsp:nvSpPr>
      <dsp:spPr>
        <a:xfrm>
          <a:off x="1416566" y="1042635"/>
          <a:ext cx="1084614" cy="542307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Do (Pelaksanaan)</a:t>
          </a:r>
          <a:endParaRPr lang="id-ID" sz="1200" kern="1200" dirty="0"/>
        </a:p>
      </dsp:txBody>
      <dsp:txXfrm>
        <a:off x="1443039" y="1069108"/>
        <a:ext cx="1031668" cy="489361"/>
      </dsp:txXfrm>
    </dsp:sp>
    <dsp:sp modelId="{4402E6E8-8DBB-49BA-A590-7F92B3720BE1}">
      <dsp:nvSpPr>
        <dsp:cNvPr id="0" name=""/>
        <dsp:cNvSpPr/>
      </dsp:nvSpPr>
      <dsp:spPr>
        <a:xfrm>
          <a:off x="708419" y="1750782"/>
          <a:ext cx="1084614" cy="542307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Check (Monev)</a:t>
          </a:r>
          <a:endParaRPr lang="id-ID" sz="1200" kern="1200" dirty="0"/>
        </a:p>
      </dsp:txBody>
      <dsp:txXfrm>
        <a:off x="734892" y="1777255"/>
        <a:ext cx="1031668" cy="489361"/>
      </dsp:txXfrm>
    </dsp:sp>
    <dsp:sp modelId="{1FFFF1C8-A8A4-4FDD-B241-3ECC90F7E6D3}">
      <dsp:nvSpPr>
        <dsp:cNvPr id="0" name=""/>
        <dsp:cNvSpPr/>
      </dsp:nvSpPr>
      <dsp:spPr>
        <a:xfrm>
          <a:off x="272" y="1042635"/>
          <a:ext cx="1084614" cy="54230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smtClean="0"/>
            <a:t>Act </a:t>
          </a:r>
          <a:r>
            <a:rPr lang="id-ID" sz="1200" kern="1200" dirty="0" smtClean="0"/>
            <a:t>(Koreksi)</a:t>
          </a:r>
          <a:endParaRPr lang="id-ID" sz="1200" kern="1200" dirty="0"/>
        </a:p>
      </dsp:txBody>
      <dsp:txXfrm>
        <a:off x="26745" y="1069108"/>
        <a:ext cx="1031668" cy="4893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08AA3-D535-415A-9F27-B1D62C29E6BA}">
      <dsp:nvSpPr>
        <dsp:cNvPr id="0" name=""/>
        <dsp:cNvSpPr/>
      </dsp:nvSpPr>
      <dsp:spPr>
        <a:xfrm>
          <a:off x="3745188" y="937"/>
          <a:ext cx="1795513" cy="1167084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solidFill>
                <a:srgbClr val="FF0000"/>
              </a:solidFill>
            </a:rPr>
            <a:t>Tim Monevin</a:t>
          </a:r>
          <a:endParaRPr lang="id-ID" sz="3000" kern="1200" dirty="0">
            <a:solidFill>
              <a:srgbClr val="FF0000"/>
            </a:solidFill>
          </a:endParaRPr>
        </a:p>
      </dsp:txBody>
      <dsp:txXfrm>
        <a:off x="3802160" y="57909"/>
        <a:ext cx="1681569" cy="1053140"/>
      </dsp:txXfrm>
    </dsp:sp>
    <dsp:sp modelId="{AB92AAB9-3655-4255-957C-61676EEBB0D8}">
      <dsp:nvSpPr>
        <dsp:cNvPr id="0" name=""/>
        <dsp:cNvSpPr/>
      </dsp:nvSpPr>
      <dsp:spPr>
        <a:xfrm>
          <a:off x="1893017" y="584479"/>
          <a:ext cx="5499854" cy="5499854"/>
        </a:xfrm>
        <a:custGeom>
          <a:avLst/>
          <a:gdLst/>
          <a:ahLst/>
          <a:cxnLst/>
          <a:rect l="0" t="0" r="0" b="0"/>
          <a:pathLst>
            <a:path>
              <a:moveTo>
                <a:pt x="3659162" y="154663"/>
              </a:moveTo>
              <a:arcTo wR="2749927" hR="2749927" stAng="17358456" swAng="1501487"/>
            </a:path>
          </a:pathLst>
        </a:custGeom>
        <a:noFill/>
        <a:ln w="117475" cap="flat" cmpd="sng" algn="ctr">
          <a:solidFill>
            <a:srgbClr val="FFC000"/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DC64E9-7EBE-45F3-9923-6839A3A7B1CE}">
      <dsp:nvSpPr>
        <dsp:cNvPr id="0" name=""/>
        <dsp:cNvSpPr/>
      </dsp:nvSpPr>
      <dsp:spPr>
        <a:xfrm>
          <a:off x="6126694" y="1375901"/>
          <a:ext cx="1795513" cy="1167084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solidFill>
                <a:srgbClr val="0033CC"/>
              </a:solidFill>
            </a:rPr>
            <a:t>Lembaga A</a:t>
          </a:r>
          <a:endParaRPr lang="id-ID" sz="3000" kern="1200" dirty="0">
            <a:solidFill>
              <a:srgbClr val="0033CC"/>
            </a:solidFill>
          </a:endParaRPr>
        </a:p>
      </dsp:txBody>
      <dsp:txXfrm>
        <a:off x="6183666" y="1432873"/>
        <a:ext cx="1681569" cy="1053140"/>
      </dsp:txXfrm>
    </dsp:sp>
    <dsp:sp modelId="{1C10456A-C718-4F0C-B941-E3EFF216843E}">
      <dsp:nvSpPr>
        <dsp:cNvPr id="0" name=""/>
        <dsp:cNvSpPr/>
      </dsp:nvSpPr>
      <dsp:spPr>
        <a:xfrm>
          <a:off x="1893017" y="584479"/>
          <a:ext cx="5499854" cy="5499854"/>
        </a:xfrm>
        <a:custGeom>
          <a:avLst/>
          <a:gdLst/>
          <a:ahLst/>
          <a:cxnLst/>
          <a:rect l="0" t="0" r="0" b="0"/>
          <a:pathLst>
            <a:path>
              <a:moveTo>
                <a:pt x="5388020" y="1973677"/>
              </a:moveTo>
              <a:arcTo wR="2749927" hR="2749927" stAng="20616220" swAng="1967561"/>
            </a:path>
          </a:pathLst>
        </a:custGeom>
        <a:noFill/>
        <a:ln w="117475" cap="flat" cmpd="sng" algn="ctr">
          <a:solidFill>
            <a:srgbClr val="92D050"/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2BC02-D643-41D6-B71F-3B483332011D}">
      <dsp:nvSpPr>
        <dsp:cNvPr id="0" name=""/>
        <dsp:cNvSpPr/>
      </dsp:nvSpPr>
      <dsp:spPr>
        <a:xfrm>
          <a:off x="6126694" y="4125828"/>
          <a:ext cx="1795513" cy="1167084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solidFill>
                <a:srgbClr val="0033CC"/>
              </a:solidFill>
            </a:rPr>
            <a:t>Tim A</a:t>
          </a:r>
          <a:endParaRPr lang="id-ID" sz="3000" kern="1200" dirty="0">
            <a:solidFill>
              <a:srgbClr val="0033CC"/>
            </a:solidFill>
          </a:endParaRPr>
        </a:p>
      </dsp:txBody>
      <dsp:txXfrm>
        <a:off x="6183666" y="4182800"/>
        <a:ext cx="1681569" cy="1053140"/>
      </dsp:txXfrm>
    </dsp:sp>
    <dsp:sp modelId="{0E6B71BF-A602-471A-A6E7-82B048413698}">
      <dsp:nvSpPr>
        <dsp:cNvPr id="0" name=""/>
        <dsp:cNvSpPr/>
      </dsp:nvSpPr>
      <dsp:spPr>
        <a:xfrm>
          <a:off x="1893017" y="584479"/>
          <a:ext cx="5499854" cy="5499854"/>
        </a:xfrm>
        <a:custGeom>
          <a:avLst/>
          <a:gdLst/>
          <a:ahLst/>
          <a:cxnLst/>
          <a:rect l="0" t="0" r="0" b="0"/>
          <a:pathLst>
            <a:path>
              <a:moveTo>
                <a:pt x="4671630" y="4716944"/>
              </a:moveTo>
              <a:arcTo wR="2749927" hR="2749927" stAng="2740057" swAng="1501487"/>
            </a:path>
          </a:pathLst>
        </a:custGeom>
        <a:noFill/>
        <a:ln w="117475" cap="flat" cmpd="sng" algn="ctr">
          <a:solidFill>
            <a:srgbClr val="00FFFF"/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654A7-D28D-4B00-BD38-2401F2B587CC}">
      <dsp:nvSpPr>
        <dsp:cNvPr id="0" name=""/>
        <dsp:cNvSpPr/>
      </dsp:nvSpPr>
      <dsp:spPr>
        <a:xfrm>
          <a:off x="3745188" y="5500792"/>
          <a:ext cx="1795513" cy="1167084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solidFill>
                <a:srgbClr val="0033CC"/>
              </a:solidFill>
            </a:rPr>
            <a:t>Lembaga B</a:t>
          </a:r>
          <a:endParaRPr lang="id-ID" sz="3000" kern="1200" dirty="0">
            <a:solidFill>
              <a:srgbClr val="0033CC"/>
            </a:solidFill>
          </a:endParaRPr>
        </a:p>
      </dsp:txBody>
      <dsp:txXfrm>
        <a:off x="3802160" y="5557764"/>
        <a:ext cx="1681569" cy="1053140"/>
      </dsp:txXfrm>
    </dsp:sp>
    <dsp:sp modelId="{2F4798A2-05D3-4BF7-B5D4-280B058BA3DC}">
      <dsp:nvSpPr>
        <dsp:cNvPr id="0" name=""/>
        <dsp:cNvSpPr/>
      </dsp:nvSpPr>
      <dsp:spPr>
        <a:xfrm>
          <a:off x="1893017" y="584479"/>
          <a:ext cx="5499854" cy="5499854"/>
        </a:xfrm>
        <a:custGeom>
          <a:avLst/>
          <a:gdLst/>
          <a:ahLst/>
          <a:cxnLst/>
          <a:rect l="0" t="0" r="0" b="0"/>
          <a:pathLst>
            <a:path>
              <a:moveTo>
                <a:pt x="1840692" y="5345190"/>
              </a:moveTo>
              <a:arcTo wR="2749927" hR="2749927" stAng="6558456" swAng="1501487"/>
            </a:path>
          </a:pathLst>
        </a:custGeom>
        <a:noFill/>
        <a:ln w="117475" cap="flat" cmpd="sng" algn="ctr">
          <a:solidFill>
            <a:srgbClr val="0033CC"/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2E3DC-F2B8-498F-BB93-4EBF4CFE0B88}">
      <dsp:nvSpPr>
        <dsp:cNvPr id="0" name=""/>
        <dsp:cNvSpPr/>
      </dsp:nvSpPr>
      <dsp:spPr>
        <a:xfrm>
          <a:off x="1363681" y="4125828"/>
          <a:ext cx="1795513" cy="1167084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solidFill>
                <a:srgbClr val="0033CC"/>
              </a:solidFill>
            </a:rPr>
            <a:t>Tim </a:t>
          </a:r>
          <a:r>
            <a:rPr lang="id-ID" sz="3000" i="1" kern="1200" dirty="0" smtClean="0">
              <a:solidFill>
                <a:srgbClr val="0033CC"/>
              </a:solidFill>
            </a:rPr>
            <a:t>N</a:t>
          </a:r>
          <a:endParaRPr lang="id-ID" sz="3000" kern="1200" dirty="0">
            <a:solidFill>
              <a:srgbClr val="0033CC"/>
            </a:solidFill>
          </a:endParaRPr>
        </a:p>
      </dsp:txBody>
      <dsp:txXfrm>
        <a:off x="1420653" y="4182800"/>
        <a:ext cx="1681569" cy="1053140"/>
      </dsp:txXfrm>
    </dsp:sp>
    <dsp:sp modelId="{8C2BC128-76B0-4821-9A74-A28044C4A89E}">
      <dsp:nvSpPr>
        <dsp:cNvPr id="0" name=""/>
        <dsp:cNvSpPr/>
      </dsp:nvSpPr>
      <dsp:spPr>
        <a:xfrm>
          <a:off x="1893017" y="584479"/>
          <a:ext cx="5499854" cy="5499854"/>
        </a:xfrm>
        <a:custGeom>
          <a:avLst/>
          <a:gdLst/>
          <a:ahLst/>
          <a:cxnLst/>
          <a:rect l="0" t="0" r="0" b="0"/>
          <a:pathLst>
            <a:path>
              <a:moveTo>
                <a:pt x="111833" y="3526177"/>
              </a:moveTo>
              <a:arcTo wR="2749927" hR="2749927" stAng="9816220" swAng="1967561"/>
            </a:path>
          </a:pathLst>
        </a:custGeom>
        <a:noFill/>
        <a:ln w="117475" cap="flat" cmpd="sng" algn="ctr">
          <a:solidFill>
            <a:srgbClr val="CC00CC"/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C61FF-9A64-42A3-A644-D777E1BE88D2}">
      <dsp:nvSpPr>
        <dsp:cNvPr id="0" name=""/>
        <dsp:cNvSpPr/>
      </dsp:nvSpPr>
      <dsp:spPr>
        <a:xfrm>
          <a:off x="1363681" y="1375901"/>
          <a:ext cx="1795513" cy="1167084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solidFill>
                <a:srgbClr val="0033CC"/>
              </a:solidFill>
            </a:rPr>
            <a:t>Lembaga C</a:t>
          </a:r>
          <a:endParaRPr lang="id-ID" sz="3000" kern="1200" dirty="0">
            <a:solidFill>
              <a:srgbClr val="0033CC"/>
            </a:solidFill>
          </a:endParaRPr>
        </a:p>
      </dsp:txBody>
      <dsp:txXfrm>
        <a:off x="1420653" y="1432873"/>
        <a:ext cx="1681569" cy="1053140"/>
      </dsp:txXfrm>
    </dsp:sp>
    <dsp:sp modelId="{53A3F17F-1DA7-45D6-8813-921F2A920C04}">
      <dsp:nvSpPr>
        <dsp:cNvPr id="0" name=""/>
        <dsp:cNvSpPr/>
      </dsp:nvSpPr>
      <dsp:spPr>
        <a:xfrm>
          <a:off x="1893017" y="584479"/>
          <a:ext cx="5499854" cy="5499854"/>
        </a:xfrm>
        <a:custGeom>
          <a:avLst/>
          <a:gdLst/>
          <a:ahLst/>
          <a:cxnLst/>
          <a:rect l="0" t="0" r="0" b="0"/>
          <a:pathLst>
            <a:path>
              <a:moveTo>
                <a:pt x="828224" y="782909"/>
              </a:moveTo>
              <a:arcTo wR="2749927" hR="2749927" stAng="13540057" swAng="1501487"/>
            </a:path>
          </a:pathLst>
        </a:custGeom>
        <a:noFill/>
        <a:ln w="117475" cap="flat" cmpd="sng" algn="ctr">
          <a:solidFill>
            <a:srgbClr val="C00000"/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4E6A81-2577-40B3-A333-A3419B280AE6}" type="datetimeFigureOut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B35D3C-1139-44C0-8DA1-1301FB08171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9204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203DDB-DDBB-4F32-89A7-447850FE5FF5}" type="datetimeFigureOut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DD64A1-5C26-4F3C-832B-A3F48DEC447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3952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DD64A1-5C26-4F3C-832B-A3F48DEC447A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6576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A39B5-3DBB-4AC3-A02D-7D23F605F7D3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9B76EC-BF9A-43A5-94E2-B4AF15B2E8FB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0290B6-F2E9-41F2-A9DD-EC05C675D93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7BCE-6DDC-41D1-B316-473E05B88C91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1F40-74E0-4FD2-9CF2-DBE49358E2C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F499A-83F5-4EB2-90A0-EFB6977CC97C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655C5-DE38-434F-BCF5-16A91670A6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96DD9-2627-4F28-A066-69A17C9E70D3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849FC-7E04-432F-A2B8-3AC0CA17D5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DFC516-609B-4FBC-B074-08D711B2E97C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B93D5B-A508-4CCD-B94A-7D829E2C5F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56934-3250-4782-AE27-86F95E513334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C48D9-8C14-4A5D-ADBF-5EB14D0FE6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21D28-F5A9-41D2-9595-D3F9A760C4F4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2FC12-B5FA-432D-A035-404209EF185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F84D8-76D9-4FA6-A5C9-3FEBC7A3283C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A53C4-B03A-4657-93FE-A704B8BF9F8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B64691-3109-43F2-80B7-E49ABB98EC38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624B41-CCA8-488E-8081-238992CAC22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51E616-87E0-4ECA-8986-755FA4ED07D9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29B268-D9E7-44FF-80AC-9FF4354D35C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3553B8-954D-482B-B045-E14F4D4723AF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8E4FD4-9850-4CF8-9D1E-F8433AD351E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2CB86B-4557-46CA-A256-FB1C61AFA24C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4D165D6-27A9-4135-9D21-639AAD71CFA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bl.hw.ac.uk/ltdi/cookbook/" TargetMode="External"/><Relationship Id="rId2" Type="http://schemas.openxmlformats.org/officeDocument/2006/relationships/hyperlink" Target="http://www.analytictech.com/mb313/principl.ht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5" descr="c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4100" y="839788"/>
            <a:ext cx="3638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2855912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Program</a:t>
            </a:r>
            <a:br>
              <a:rPr lang="id-ID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Kegiatan</a:t>
            </a:r>
            <a:br>
              <a:rPr lang="id-ID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Monevin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3363913"/>
            <a:ext cx="7407275" cy="1752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mtClean="0"/>
              <a:t>di Perguruan </a:t>
            </a:r>
            <a:r>
              <a:rPr lang="id-ID" smtClean="0"/>
              <a:t>Tinggi</a:t>
            </a:r>
            <a:endParaRPr lang="id-ID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id-ID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mtClean="0"/>
              <a:t>oleh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mtClean="0"/>
              <a:t>Komisi PHK-I DPT </a:t>
            </a:r>
            <a:r>
              <a:rPr lang="id-ID" smtClean="0"/>
              <a:t>Dikti, April 2011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mtClean="0">
                <a:solidFill>
                  <a:schemeClr val="tx2">
                    <a:satMod val="130000"/>
                  </a:schemeClr>
                </a:solidFill>
              </a:rPr>
              <a:t>Monevin PHK-I 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Dikti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Tugas: melakukan monitoring dan evaluasi </a:t>
            </a:r>
            <a:r>
              <a:rPr lang="id-ID" smtClean="0"/>
              <a:t>pelaksanaan PHK-I </a:t>
            </a:r>
            <a:r>
              <a:rPr lang="id-ID" dirty="0" smtClean="0"/>
              <a:t>Dikti yang diperoleh PT.</a:t>
            </a:r>
          </a:p>
          <a:p>
            <a:r>
              <a:rPr lang="en-US" dirty="0" smtClean="0"/>
              <a:t>Tim </a:t>
            </a:r>
            <a:r>
              <a:rPr lang="en-US" dirty="0" err="1" smtClean="0"/>
              <a:t>Monevin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err="1" smtClean="0"/>
              <a:t>peran</a:t>
            </a:r>
            <a:r>
              <a:rPr lang="en-US" smtClean="0"/>
              <a:t> T</a:t>
            </a:r>
            <a:r>
              <a:rPr lang="id-ID" smtClean="0"/>
              <a:t>i</a:t>
            </a:r>
            <a:r>
              <a:rPr lang="en-US" smtClean="0"/>
              <a:t>m Mon</a:t>
            </a:r>
            <a:r>
              <a:rPr lang="id-ID" smtClean="0"/>
              <a:t>e</a:t>
            </a:r>
            <a:r>
              <a:rPr lang="en-US" smtClean="0"/>
              <a:t>v Di</a:t>
            </a:r>
            <a:r>
              <a:rPr lang="id-ID" smtClean="0"/>
              <a:t>tj</a:t>
            </a:r>
            <a:r>
              <a:rPr lang="en-US" smtClean="0"/>
              <a:t>en Dik</a:t>
            </a:r>
            <a:r>
              <a:rPr lang="id-ID" smtClean="0"/>
              <a:t>t</a:t>
            </a:r>
            <a:r>
              <a:rPr lang="en-US" smtClean="0"/>
              <a:t>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monitoring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err="1" smtClean="0"/>
              <a:t>pelaksanaan</a:t>
            </a:r>
            <a:r>
              <a:rPr lang="en-US" smtClean="0"/>
              <a:t> PHK-I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smtClean="0"/>
              <a:t>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27A481-1369-41AF-9BB0-EB98C04EC766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C2EFB-053A-4712-AA69-3A781090009A}" type="slidenum">
              <a:rPr lang="id-ID"/>
              <a:pPr>
                <a:defRPr/>
              </a:pPr>
              <a:t>10</a:t>
            </a:fld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25" y="141288"/>
            <a:ext cx="7499350" cy="86811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mtClean="0">
                <a:solidFill>
                  <a:schemeClr val="tx2">
                    <a:satMod val="130000"/>
                  </a:schemeClr>
                </a:solidFill>
              </a:rPr>
              <a:t>Peran Monevin PHK-I 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Dikti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175657" y="1068779"/>
            <a:ext cx="7739743" cy="5213268"/>
          </a:xfrm>
        </p:spPr>
        <p:txBody>
          <a:bodyPr/>
          <a:lstStyle/>
          <a:p>
            <a:r>
              <a:rPr lang="en-US" sz="2400"/>
              <a:t>Memonitor kesesuaian antara rencana program dan pelaksanaannya.</a:t>
            </a:r>
          </a:p>
          <a:p>
            <a:r>
              <a:rPr lang="en-US" sz="2400"/>
              <a:t>Mengidentifikasi potensi kendala pelaksanaan program </a:t>
            </a:r>
            <a:r>
              <a:rPr lang="en-US" sz="2400" smtClean="0"/>
              <a:t>PHK-I</a:t>
            </a:r>
            <a:endParaRPr lang="en-US" sz="2400"/>
          </a:p>
          <a:p>
            <a:r>
              <a:rPr lang="en-US" sz="2400" smtClean="0"/>
              <a:t>Mediasi </a:t>
            </a:r>
            <a:r>
              <a:rPr lang="en-US" sz="2400"/>
              <a:t>antara pengelola PHK-I dan Pimpinan serta unit-unit terkait dalam mengimplementasikan program-program yang direncanakan (RIP)</a:t>
            </a:r>
          </a:p>
          <a:p>
            <a:r>
              <a:rPr lang="en-US" sz="2400"/>
              <a:t>Mengidentifikasi ‘</a:t>
            </a:r>
            <a:r>
              <a:rPr lang="en-US" sz="2400" i="1"/>
              <a:t>good practices</a:t>
            </a:r>
            <a:r>
              <a:rPr lang="en-US" sz="2400"/>
              <a:t>’ yang dihasilkan dari program </a:t>
            </a:r>
            <a:r>
              <a:rPr lang="en-US" sz="2400" smtClean="0"/>
              <a:t>PHK-I</a:t>
            </a:r>
            <a:endParaRPr lang="en-US" sz="2400"/>
          </a:p>
          <a:p>
            <a:r>
              <a:rPr lang="en-US" sz="2400"/>
              <a:t>Menjamin Pimpinan institusi ‘</a:t>
            </a:r>
            <a:r>
              <a:rPr lang="en-US" sz="2400" i="1"/>
              <a:t>well informed</a:t>
            </a:r>
            <a:r>
              <a:rPr lang="en-US" sz="2400"/>
              <a:t>’ dalam hal kemajuan pelaksanaan </a:t>
            </a:r>
            <a:r>
              <a:rPr lang="en-US" sz="2400" smtClean="0"/>
              <a:t>PHK-I </a:t>
            </a:r>
            <a:r>
              <a:rPr lang="en-US" sz="2400"/>
              <a:t>untuk dijadikan dasar pengembangan ‘</a:t>
            </a:r>
            <a:r>
              <a:rPr lang="en-US" sz="2400" i="1"/>
              <a:t>good practices</a:t>
            </a:r>
            <a:r>
              <a:rPr lang="en-US" sz="2400"/>
              <a:t>’ pada tingkat institusi dan tindakan korektif terukur.</a:t>
            </a:r>
            <a:endParaRPr lang="id-ID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27A481-1369-41AF-9BB0-EB98C04EC766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C2EFB-053A-4712-AA69-3A781090009A}" type="slidenum">
              <a:rPr lang="id-ID"/>
              <a:pPr>
                <a:defRPr/>
              </a:pPr>
              <a:t>11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85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275" y="169863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mtClean="0">
                <a:solidFill>
                  <a:schemeClr val="tx2">
                    <a:satMod val="130000"/>
                  </a:schemeClr>
                </a:solidFill>
              </a:rPr>
              <a:t>Monevin PHK-I 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Dikti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09675" y="1352550"/>
            <a:ext cx="7753350" cy="5048250"/>
          </a:xfrm>
        </p:spPr>
        <p:txBody>
          <a:bodyPr/>
          <a:lstStyle/>
          <a:p>
            <a:r>
              <a:rPr lang="id-ID" dirty="0" smtClean="0"/>
              <a:t>Yang harus dilakukan:</a:t>
            </a:r>
          </a:p>
          <a:p>
            <a:pPr marL="971550" lvl="1" indent="-514350">
              <a:buFont typeface="Gill Sans MT" pitchFamily="34" charset="0"/>
              <a:buAutoNum type="arabicPeriod"/>
            </a:pPr>
            <a:r>
              <a:rPr lang="id-ID" sz="2000" dirty="0" smtClean="0"/>
              <a:t>Merencanakan program kerja dan anggaran untuk monitoring dan </a:t>
            </a:r>
            <a:r>
              <a:rPr lang="id-ID" sz="2000" smtClean="0"/>
              <a:t>evaluasi PHK-I </a:t>
            </a:r>
            <a:r>
              <a:rPr lang="id-ID" sz="2000" dirty="0" smtClean="0"/>
              <a:t>yang sedang dilaksanakan.</a:t>
            </a:r>
          </a:p>
          <a:p>
            <a:pPr marL="971550" lvl="1" indent="-514350">
              <a:buFont typeface="Gill Sans MT" pitchFamily="34" charset="0"/>
              <a:buAutoNum type="arabicPeriod"/>
            </a:pPr>
            <a:r>
              <a:rPr lang="id-ID" sz="2000" dirty="0" smtClean="0"/>
              <a:t>Program </a:t>
            </a:r>
            <a:r>
              <a:rPr lang="fi-FI" sz="2000" dirty="0" smtClean="0"/>
              <a:t>kerja dan anggaran dimaksud mencakup jadwal dan jumlah tenaga </a:t>
            </a:r>
            <a:r>
              <a:rPr lang="fi-FI" sz="2000" i="1" dirty="0" smtClean="0"/>
              <a:t>reviewer</a:t>
            </a:r>
            <a:r>
              <a:rPr lang="fi-FI" sz="2000" dirty="0" smtClean="0"/>
              <a:t> internal yang akan dilibatkan</a:t>
            </a:r>
            <a:r>
              <a:rPr lang="id-ID" sz="2000" dirty="0" smtClean="0"/>
              <a:t> beserta kualifikasinya.</a:t>
            </a:r>
          </a:p>
          <a:p>
            <a:pPr marL="971550" lvl="1" indent="-514350">
              <a:buFont typeface="Gill Sans MT" pitchFamily="34" charset="0"/>
              <a:buAutoNum type="arabicPeriod" startAt="3"/>
            </a:pPr>
            <a:r>
              <a:rPr lang="id-ID" sz="2000" dirty="0" smtClean="0"/>
              <a:t>Menyusun kerangka acuan monitoring dan </a:t>
            </a:r>
            <a:r>
              <a:rPr lang="id-ID" sz="2000" smtClean="0"/>
              <a:t>evaluasi PHK-I </a:t>
            </a:r>
            <a:r>
              <a:rPr lang="id-ID" sz="2000" dirty="0" smtClean="0"/>
              <a:t>di PT</a:t>
            </a:r>
          </a:p>
          <a:p>
            <a:pPr marL="1258888" lvl="3" indent="-190500">
              <a:spcBef>
                <a:spcPts val="0"/>
              </a:spcBef>
            </a:pPr>
            <a:r>
              <a:rPr lang="id-ID" dirty="0" smtClean="0"/>
              <a:t>Kerangka acuan dimaksud paling tidak memuat substansi berikut: Latar belakang, Tujuan, Deskripsi rinci kegiatan (bagaimana kegiatan monitoring akan dilakukan, pihak yang akan ditemui, hal yang perlu diobservasi, dll.)</a:t>
            </a:r>
          </a:p>
          <a:p>
            <a:pPr marL="1258888" lvl="3" indent="-190500">
              <a:spcBef>
                <a:spcPts val="0"/>
              </a:spcBef>
            </a:pPr>
            <a:r>
              <a:rPr lang="id-ID" dirty="0" smtClean="0"/>
              <a:t>Kriteria evaluasi</a:t>
            </a:r>
            <a:r>
              <a:rPr lang="id-ID" smtClean="0"/>
              <a:t>, agenda.</a:t>
            </a:r>
          </a:p>
          <a:p>
            <a:pPr marL="1258888" lvl="3" indent="-190500">
              <a:spcBef>
                <a:spcPts val="0"/>
              </a:spcBef>
            </a:pPr>
            <a:r>
              <a:rPr lang="id-ID"/>
              <a:t>Kode </a:t>
            </a:r>
            <a:r>
              <a:rPr lang="id-ID" dirty="0"/>
              <a:t>etik/aturan bagi pihak yang terlibat.</a:t>
            </a:r>
            <a:endParaRPr lang="id-ID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685C5D-F211-4DCE-BC20-0EDAEF8972BD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3352B-4E7D-4E56-92FD-279F52A8D0CA}" type="slidenum">
              <a:rPr lang="id-ID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mtClean="0">
                <a:solidFill>
                  <a:schemeClr val="tx2">
                    <a:satMod val="130000"/>
                  </a:schemeClr>
                </a:solidFill>
              </a:rPr>
              <a:t>Monevin PHK-I 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Dikti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Yang harus dilakukan:</a:t>
            </a:r>
          </a:p>
          <a:p>
            <a:pPr marL="971550" lvl="1" indent="-514350">
              <a:buFont typeface="Gill Sans MT" pitchFamily="34" charset="0"/>
              <a:buAutoNum type="arabicPeriod" startAt="4"/>
            </a:pPr>
            <a:r>
              <a:rPr lang="fi-FI" smtClean="0"/>
              <a:t>Menyusun instrumen yang akan digunakan untuk keperluan monitoring dan evaluasi </a:t>
            </a:r>
            <a:r>
              <a:rPr lang="id-ID" smtClean="0"/>
              <a:t>PHK-I </a:t>
            </a:r>
            <a:r>
              <a:rPr lang="fi-FI" smtClean="0"/>
              <a:t>di </a:t>
            </a:r>
            <a:r>
              <a:rPr lang="id-ID" smtClean="0"/>
              <a:t>PT</a:t>
            </a:r>
          </a:p>
          <a:p>
            <a:pPr marL="1371600" lvl="2" indent="-514350"/>
            <a:r>
              <a:rPr lang="fi-FI" smtClean="0"/>
              <a:t>Instrumen </a:t>
            </a:r>
            <a:r>
              <a:rPr lang="id-ID" smtClean="0"/>
              <a:t>tersebut </a:t>
            </a:r>
            <a:r>
              <a:rPr lang="fi-FI" smtClean="0"/>
              <a:t>dapat berupa </a:t>
            </a:r>
            <a:r>
              <a:rPr lang="fi-FI" i="1" smtClean="0"/>
              <a:t>questionnaire</a:t>
            </a:r>
            <a:r>
              <a:rPr lang="fi-FI" smtClean="0"/>
              <a:t> atau daftar pertanyaan atau bentuk lain yang dipandang sesuai.</a:t>
            </a:r>
            <a:endParaRPr lang="id-ID" smtClean="0"/>
          </a:p>
          <a:p>
            <a:pPr marL="1371600" lvl="2" indent="-514350"/>
            <a:r>
              <a:rPr lang="id-ID" smtClean="0"/>
              <a:t>Menyiapkan metoda untuk evaluasi dan masukan kepada penerima PHK-I.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FC5F4E-45AA-4873-A7A6-5E36BEE44D8A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92B68-A249-40D2-9D55-4091855758F6}" type="slidenum">
              <a:rPr lang="id-ID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Rencana Kerja Tim Monevin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Susun struktur organisasi dan fungsi masing-masing bagian.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Inventarisasi jumlah </a:t>
            </a:r>
            <a:r>
              <a:rPr lang="en-US" dirty="0" smtClean="0">
                <a:solidFill>
                  <a:srgbClr val="0033CC"/>
                </a:solidFill>
              </a:rPr>
              <a:t>unit </a:t>
            </a:r>
            <a:r>
              <a:rPr lang="en-US" dirty="0" err="1" smtClean="0">
                <a:solidFill>
                  <a:srgbClr val="0033CC"/>
                </a:solidFill>
              </a:rPr>
              <a:t>kerja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id-ID" dirty="0" smtClean="0"/>
              <a:t>penerima hibah untuk mengetahui volume pekerjaan yang harus ditangani.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Susun tahapan monitoring dan evaluasi yang harus dilakukan.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Prediksi jumlah </a:t>
            </a:r>
            <a:r>
              <a:rPr lang="id-ID" i="1" dirty="0" smtClean="0"/>
              <a:t>reviewer</a:t>
            </a:r>
            <a:r>
              <a:rPr lang="id-ID" dirty="0" smtClean="0"/>
              <a:t> yang dibutuhkan dalam monevin beserta kualifikasinya.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dlsb.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DAD6AF3-CCF1-4A7F-9FE9-7DC804B6D41B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DBB04-AFAB-4F25-9BB3-895616502F8C}" type="slidenum">
              <a:rPr lang="id-ID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RAB Tim Monevin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294410" y="1298375"/>
            <a:ext cx="7628928" cy="1046163"/>
          </a:xfrm>
        </p:spPr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Dana yang dibutuhkan Tim Monevin disusun berdasarkan tahapan kegiatan dan volume pekerjaannya.</a:t>
            </a:r>
            <a:r>
              <a:rPr lang="en-US" dirty="0" smtClean="0"/>
              <a:t> (</a:t>
            </a:r>
            <a:r>
              <a:rPr lang="en-US" dirty="0" err="1" smtClean="0"/>
              <a:t>Catatan</a:t>
            </a:r>
            <a:r>
              <a:rPr lang="en-US" smtClean="0"/>
              <a:t>: </a:t>
            </a:r>
            <a:r>
              <a:rPr lang="en-US" u="sng" smtClean="0"/>
              <a:t>25</a:t>
            </a:r>
            <a:r>
              <a:rPr lang="en-US" u="sng" dirty="0" smtClean="0"/>
              <a:t>% </a:t>
            </a:r>
            <a:r>
              <a:rPr lang="en-US" u="sng" dirty="0" err="1" smtClean="0"/>
              <a:t>dari</a:t>
            </a:r>
            <a:r>
              <a:rPr lang="en-US" u="sng" dirty="0" smtClean="0"/>
              <a:t> Dana </a:t>
            </a:r>
            <a:r>
              <a:rPr lang="en-US" u="sng" dirty="0" err="1" smtClean="0"/>
              <a:t>Pendamping</a:t>
            </a:r>
            <a:r>
              <a:rPr lang="en-US" u="sng" dirty="0" smtClean="0"/>
              <a:t> </a:t>
            </a:r>
            <a:r>
              <a:rPr lang="en-US" u="sng" dirty="0" err="1" smtClean="0"/>
              <a:t>digunakan</a:t>
            </a:r>
            <a:r>
              <a:rPr lang="en-US" u="sng" dirty="0" smtClean="0"/>
              <a:t> </a:t>
            </a:r>
            <a:r>
              <a:rPr lang="en-US" u="sng" dirty="0" err="1" smtClean="0"/>
              <a:t>untuk</a:t>
            </a:r>
            <a:r>
              <a:rPr lang="en-US" u="sng" dirty="0" smtClean="0"/>
              <a:t> </a:t>
            </a:r>
            <a:r>
              <a:rPr lang="en-US" u="sng" dirty="0" err="1" smtClean="0"/>
              <a:t>Monevin</a:t>
            </a:r>
            <a:r>
              <a:rPr lang="en-US" dirty="0" smtClean="0"/>
              <a:t>)</a:t>
            </a:r>
            <a:endParaRPr lang="id-ID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1419225" y="2529325"/>
          <a:ext cx="7515225" cy="36242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80720"/>
                <a:gridCol w="1245476"/>
                <a:gridCol w="1182939"/>
                <a:gridCol w="1503045"/>
                <a:gridCol w="1503045"/>
              </a:tblGrid>
              <a:tr h="39487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Volume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Satuan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 </a:t>
                      </a:r>
                      <a:r>
                        <a:rPr lang="id-ID" baseline="0" dirty="0" smtClean="0"/>
                        <a:t>Satuan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</a:t>
                      </a:r>
                      <a:r>
                        <a:rPr lang="id-ID" baseline="0" dirty="0" smtClean="0"/>
                        <a:t>  Total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</a:tr>
              <a:tr h="394877">
                <a:tc>
                  <a:txBody>
                    <a:bodyPr/>
                    <a:lstStyle/>
                    <a:p>
                      <a:r>
                        <a:rPr lang="id-ID" dirty="0" smtClean="0"/>
                        <a:t>Persiapan</a:t>
                      </a:r>
                      <a:r>
                        <a:rPr lang="id-ID" baseline="0" dirty="0" smtClean="0"/>
                        <a:t> Kantor</a:t>
                      </a:r>
                      <a:r>
                        <a:rPr lang="en-US" baseline="0" dirty="0" smtClean="0"/>
                        <a:t> 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 juta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 juta</a:t>
                      </a:r>
                      <a:endParaRPr lang="id-ID" dirty="0"/>
                    </a:p>
                  </a:txBody>
                  <a:tcPr anchor="ctr"/>
                </a:tc>
              </a:tr>
              <a:tr h="394877">
                <a:tc>
                  <a:txBody>
                    <a:bodyPr/>
                    <a:lstStyle/>
                    <a:p>
                      <a:r>
                        <a:rPr lang="id-ID" dirty="0" smtClean="0"/>
                        <a:t>Pelatihan Reviewer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i="1" dirty="0" smtClean="0"/>
                        <a:t>A</a:t>
                      </a:r>
                      <a:endParaRPr lang="id-ID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 juta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 x </a:t>
                      </a:r>
                      <a:r>
                        <a:rPr lang="id-ID" i="1" dirty="0" smtClean="0"/>
                        <a:t>A</a:t>
                      </a:r>
                      <a:r>
                        <a:rPr lang="id-ID" dirty="0" smtClean="0"/>
                        <a:t> juta</a:t>
                      </a:r>
                      <a:endParaRPr lang="id-ID" dirty="0"/>
                    </a:p>
                  </a:txBody>
                  <a:tcPr anchor="ctr"/>
                </a:tc>
              </a:tr>
              <a:tr h="681569">
                <a:tc>
                  <a:txBody>
                    <a:bodyPr/>
                    <a:lstStyle/>
                    <a:p>
                      <a:r>
                        <a:rPr lang="id-ID" dirty="0" smtClean="0"/>
                        <a:t>Pembuatan Instrumen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i="1" dirty="0" smtClean="0"/>
                        <a:t>B</a:t>
                      </a:r>
                      <a:endParaRPr lang="id-ID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set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 juta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 x </a:t>
                      </a:r>
                      <a:r>
                        <a:rPr lang="id-ID" i="1" dirty="0" smtClean="0"/>
                        <a:t>B</a:t>
                      </a:r>
                      <a:r>
                        <a:rPr lang="id-ID" dirty="0" smtClean="0"/>
                        <a:t> juta</a:t>
                      </a:r>
                      <a:endParaRPr lang="id-ID" dirty="0"/>
                    </a:p>
                  </a:txBody>
                  <a:tcPr anchor="ctr"/>
                </a:tc>
              </a:tr>
              <a:tr h="394877">
                <a:tc>
                  <a:txBody>
                    <a:bodyPr/>
                    <a:lstStyle/>
                    <a:p>
                      <a:r>
                        <a:rPr lang="id-ID" dirty="0" smtClean="0"/>
                        <a:t>Pelaksanaan Visit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681569">
                <a:tc>
                  <a:txBody>
                    <a:bodyPr/>
                    <a:lstStyle/>
                    <a:p>
                      <a:r>
                        <a:rPr lang="id-ID" dirty="0" smtClean="0"/>
                        <a:t>Evaluasi Analisis Hasil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681569">
                <a:tc>
                  <a:txBody>
                    <a:bodyPr/>
                    <a:lstStyle/>
                    <a:p>
                      <a:r>
                        <a:rPr lang="id-ID" dirty="0" smtClean="0"/>
                        <a:t>Laporan &amp; Umpan Balik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BE3324-E6BD-42C9-9DA3-D17F6ABC44E0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A4F07-0968-43A9-8C15-1B50EFE22EB4}" type="slidenum">
              <a:rPr lang="id-ID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TOR untuk </a:t>
            </a:r>
            <a:r>
              <a:rPr lang="id-ID" i="1" dirty="0" smtClean="0">
                <a:solidFill>
                  <a:schemeClr val="tx2">
                    <a:satMod val="130000"/>
                  </a:schemeClr>
                </a:solidFill>
              </a:rPr>
              <a:t>Monevin</a:t>
            </a:r>
            <a:endParaRPr lang="id-ID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i="1" dirty="0" smtClean="0"/>
              <a:t>TOR</a:t>
            </a:r>
            <a:r>
              <a:rPr lang="id-ID" sz="3600" dirty="0" smtClean="0"/>
              <a:t> perlu dibuat untuk landasan pihak yang terkait dalam monevin yaitu</a:t>
            </a:r>
          </a:p>
          <a:p>
            <a:pPr lvl="1"/>
            <a:r>
              <a:rPr lang="id-ID" sz="3200" dirty="0" smtClean="0"/>
              <a:t>Kantor Monevin.</a:t>
            </a:r>
          </a:p>
          <a:p>
            <a:pPr lvl="1"/>
            <a:r>
              <a:rPr lang="id-ID" sz="3200" dirty="0" smtClean="0"/>
              <a:t>Tim </a:t>
            </a:r>
            <a:r>
              <a:rPr lang="id-ID" sz="3200" i="1" dirty="0" smtClean="0"/>
              <a:t>reviewer.</a:t>
            </a:r>
          </a:p>
          <a:p>
            <a:pPr lvl="1"/>
            <a:r>
              <a:rPr lang="en-US" sz="3200" dirty="0" smtClean="0"/>
              <a:t>Unit </a:t>
            </a:r>
            <a:r>
              <a:rPr lang="en-US" sz="3200" dirty="0" err="1" smtClean="0"/>
              <a:t>kerja</a:t>
            </a:r>
            <a:r>
              <a:rPr lang="id-ID" sz="3200" dirty="0" smtClean="0"/>
              <a:t> yang di-monev.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FB6F03-F685-4D66-8844-C2C6A03DCDCE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15914-3D0C-4C00-B0A3-8CF65B08262F}" type="slidenum">
              <a:rPr lang="id-ID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i="1" dirty="0" smtClean="0">
                <a:solidFill>
                  <a:schemeClr val="tx2">
                    <a:satMod val="130000"/>
                  </a:schemeClr>
                </a:solidFill>
              </a:rPr>
              <a:t>TOR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 untuk </a:t>
            </a:r>
            <a:r>
              <a:rPr lang="id-ID" i="1" dirty="0" smtClean="0">
                <a:solidFill>
                  <a:schemeClr val="tx2">
                    <a:satMod val="130000"/>
                  </a:schemeClr>
                </a:solidFill>
              </a:rPr>
              <a:t>Monevin</a:t>
            </a:r>
            <a:endParaRPr lang="id-ID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000" smtClean="0"/>
              <a:t>Struktur minimum </a:t>
            </a:r>
            <a:r>
              <a:rPr lang="id-ID" sz="4000" i="1" smtClean="0"/>
              <a:t>TOR</a:t>
            </a:r>
          </a:p>
          <a:p>
            <a:pPr lvl="1"/>
            <a:r>
              <a:rPr lang="id-ID" sz="3600" smtClean="0"/>
              <a:t>Latar Belakang</a:t>
            </a:r>
          </a:p>
          <a:p>
            <a:pPr lvl="1"/>
            <a:r>
              <a:rPr lang="id-ID" sz="3600" smtClean="0"/>
              <a:t>Tujuan</a:t>
            </a:r>
          </a:p>
          <a:p>
            <a:pPr lvl="1"/>
            <a:r>
              <a:rPr lang="id-ID" sz="3600" smtClean="0"/>
              <a:t>Proses monitoring</a:t>
            </a:r>
          </a:p>
          <a:p>
            <a:pPr lvl="1"/>
            <a:r>
              <a:rPr lang="id-ID" sz="3600" smtClean="0"/>
              <a:t>Luaran yang diharapkan</a:t>
            </a:r>
          </a:p>
          <a:p>
            <a:pPr lvl="1"/>
            <a:r>
              <a:rPr lang="id-ID" sz="3600" smtClean="0"/>
              <a:t>Jadwal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FB6F03-F685-4D66-8844-C2C6A03DCDCE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8C521-A9FC-496C-A7F8-858194CCF95B}" type="slidenum">
              <a:rPr lang="id-ID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TOR untuk </a:t>
            </a:r>
            <a:r>
              <a:rPr lang="id-ID" i="1" dirty="0" smtClean="0">
                <a:solidFill>
                  <a:schemeClr val="tx2">
                    <a:satMod val="130000"/>
                  </a:schemeClr>
                </a:solidFill>
              </a:rPr>
              <a:t>Reviewer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 Monev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</a:t>
            </a:r>
            <a:endParaRPr lang="id-ID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600" dirty="0" smtClean="0"/>
              <a:t>Kompetensi </a:t>
            </a:r>
            <a:r>
              <a:rPr lang="id-ID" sz="3600" i="1" dirty="0" smtClean="0"/>
              <a:t>Reviewer: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Pengalaman yang sesuai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Kesesuaian bidang keahlian dengan topik/jurusan</a:t>
            </a:r>
            <a:r>
              <a:rPr lang="en-US" dirty="0" smtClean="0"/>
              <a:t>/unit </a:t>
            </a:r>
            <a:r>
              <a:rPr lang="en-US" dirty="0" err="1" smtClean="0"/>
              <a:t>kerja</a:t>
            </a:r>
            <a:r>
              <a:rPr lang="id-ID" dirty="0" smtClean="0"/>
              <a:t> yang dimonev.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600" dirty="0" smtClean="0"/>
              <a:t>Tugas dan jadwal </a:t>
            </a:r>
            <a:r>
              <a:rPr lang="id-ID" sz="3600" i="1" dirty="0" smtClean="0"/>
              <a:t>Reviewer</a:t>
            </a:r>
            <a:r>
              <a:rPr lang="id-ID" sz="3600" dirty="0" smtClean="0"/>
              <a:t>.</a:t>
            </a:r>
            <a:endParaRPr lang="id-ID" sz="36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600" dirty="0" smtClean="0"/>
              <a:t>Kesediaan menjadi </a:t>
            </a:r>
            <a:r>
              <a:rPr lang="id-ID" sz="3600" i="1" dirty="0" smtClean="0"/>
              <a:t>Reviewer</a:t>
            </a:r>
            <a:r>
              <a:rPr lang="id-ID" sz="3600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600" dirty="0" smtClean="0"/>
              <a:t>Kesediaan mengikuti TOR Monev.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600" dirty="0" smtClean="0"/>
              <a:t>Kesediaan mengikuti Kode Etik Monev.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FB6F03-F685-4D66-8844-C2C6A03DCDCE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ED207-74A1-4121-AE61-47804A893D62}" type="slidenum">
              <a:rPr lang="id-ID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Kriteria Evaluasi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Perlu disusun kriteria evaluasi untuk penilaian hasil monev.</a:t>
            </a:r>
          </a:p>
          <a:p>
            <a:r>
              <a:rPr lang="id-ID" smtClean="0"/>
              <a:t>Digunakan Tim </a:t>
            </a:r>
            <a:r>
              <a:rPr lang="id-ID" i="1" smtClean="0"/>
              <a:t>Reviewer</a:t>
            </a:r>
            <a:r>
              <a:rPr lang="id-ID" smtClean="0"/>
              <a:t> untuk menilai pihak yang di-monev.</a:t>
            </a:r>
          </a:p>
          <a:p>
            <a:r>
              <a:rPr lang="id-ID" smtClean="0"/>
              <a:t>Kriteria evaluasi harus:</a:t>
            </a:r>
          </a:p>
          <a:p>
            <a:pPr lvl="1"/>
            <a:r>
              <a:rPr lang="id-ID" smtClean="0"/>
              <a:t>Disusun  secara rinci agar tidak menimbulkan pemahaman ganda atau majemuk.</a:t>
            </a:r>
          </a:p>
          <a:p>
            <a:pPr lvl="1"/>
            <a:r>
              <a:rPr lang="id-ID" smtClean="0"/>
              <a:t>Sederhana, sehingga mudah dilakukan oleh reviewer.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2A141AB-3A50-4056-B6EE-0F87FED1D867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CC8C6-BDEF-408C-83FC-962DF873D1B1}" type="slidenum">
              <a:rPr lang="id-ID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Peningkatan Mutu di PT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3"/>
            <a:ext cx="6500858" cy="414340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z="2400" b="1" dirty="0" smtClean="0">
                <a:latin typeface="+mj-lt"/>
              </a:rPr>
              <a:t>Sistem Penjaminan Mutu Perguruan Tinggi</a:t>
            </a:r>
            <a:br>
              <a:rPr lang="id-ID" sz="2400" b="1" dirty="0" smtClean="0">
                <a:latin typeface="+mj-lt"/>
              </a:rPr>
            </a:br>
            <a:r>
              <a:rPr lang="id-ID" sz="2400" b="1" dirty="0" smtClean="0">
                <a:latin typeface="+mj-lt"/>
              </a:rPr>
              <a:t>(SPMPT)</a:t>
            </a:r>
            <a:endParaRPr lang="id-ID" sz="2400" b="1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27A318F-351C-4DF6-BD22-534291BE708B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1E443-1D09-453C-8D86-446006537B76}" type="slidenum">
              <a:rPr lang="id-ID"/>
              <a:pPr>
                <a:defRPr/>
              </a:pPr>
              <a:t>2</a:t>
            </a:fld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785786" y="3286124"/>
            <a:ext cx="1428760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/>
              <a:t>Basis Data PT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3286124"/>
            <a:ext cx="1571636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/>
              <a:t>PT Bermutu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38425" y="3286124"/>
            <a:ext cx="1428760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/>
              <a:t>Evaluasi Diri</a:t>
            </a:r>
          </a:p>
        </p:txBody>
      </p:sp>
      <p:cxnSp>
        <p:nvCxnSpPr>
          <p:cNvPr id="11" name="Straight Arrow Connector 10"/>
          <p:cNvCxnSpPr>
            <a:stCxn id="7" idx="3"/>
            <a:endCxn id="9" idx="1"/>
          </p:cNvCxnSpPr>
          <p:nvPr/>
        </p:nvCxnSpPr>
        <p:spPr>
          <a:xfrm>
            <a:off x="2214546" y="3763178"/>
            <a:ext cx="52387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  <a:endCxn id="22" idx="1"/>
          </p:cNvCxnSpPr>
          <p:nvPr/>
        </p:nvCxnSpPr>
        <p:spPr>
          <a:xfrm flipV="1">
            <a:off x="4167185" y="3763177"/>
            <a:ext cx="541738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2" idx="3"/>
            <a:endCxn id="8" idx="1"/>
          </p:cNvCxnSpPr>
          <p:nvPr/>
        </p:nvCxnSpPr>
        <p:spPr>
          <a:xfrm>
            <a:off x="6637749" y="3763177"/>
            <a:ext cx="648895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08923" y="4418051"/>
            <a:ext cx="1928826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smtClean="0"/>
              <a:t>PDPT</a:t>
            </a:r>
            <a:endParaRPr lang="id-ID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708923" y="2571745"/>
            <a:ext cx="1928826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smtClean="0"/>
              <a:t>PHK-I</a:t>
            </a:r>
            <a:endParaRPr lang="id-ID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708923" y="3501567"/>
            <a:ext cx="1928826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/>
              <a:t>Akreditasi</a:t>
            </a:r>
          </a:p>
        </p:txBody>
      </p:sp>
      <p:cxnSp>
        <p:nvCxnSpPr>
          <p:cNvPr id="40" name="Shape 29"/>
          <p:cNvCxnSpPr>
            <a:stCxn id="9" idx="2"/>
            <a:endCxn id="20" idx="1"/>
          </p:cNvCxnSpPr>
          <p:nvPr/>
        </p:nvCxnSpPr>
        <p:spPr>
          <a:xfrm rot="16200000" flipH="1">
            <a:off x="3861149" y="3831887"/>
            <a:ext cx="439430" cy="125611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Shape 29"/>
          <p:cNvCxnSpPr>
            <a:stCxn id="9" idx="0"/>
            <a:endCxn id="21" idx="1"/>
          </p:cNvCxnSpPr>
          <p:nvPr/>
        </p:nvCxnSpPr>
        <p:spPr>
          <a:xfrm rot="5400000" flipH="1" flipV="1">
            <a:off x="3854480" y="2431681"/>
            <a:ext cx="452769" cy="125611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hape 29"/>
          <p:cNvCxnSpPr>
            <a:stCxn id="21" idx="3"/>
            <a:endCxn id="8" idx="0"/>
          </p:cNvCxnSpPr>
          <p:nvPr/>
        </p:nvCxnSpPr>
        <p:spPr>
          <a:xfrm>
            <a:off x="6637749" y="2833355"/>
            <a:ext cx="1434713" cy="452769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0" name="Shape 29"/>
          <p:cNvCxnSpPr>
            <a:stCxn id="20" idx="3"/>
            <a:endCxn id="8" idx="2"/>
          </p:cNvCxnSpPr>
          <p:nvPr/>
        </p:nvCxnSpPr>
        <p:spPr>
          <a:xfrm flipV="1">
            <a:off x="6637749" y="4240231"/>
            <a:ext cx="1434713" cy="43943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08923" y="5341203"/>
            <a:ext cx="1928826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i="1" dirty="0"/>
              <a:t>dll.</a:t>
            </a:r>
          </a:p>
        </p:txBody>
      </p:sp>
      <p:cxnSp>
        <p:nvCxnSpPr>
          <p:cNvPr id="24" name="Shape 29"/>
          <p:cNvCxnSpPr>
            <a:stCxn id="9" idx="2"/>
            <a:endCxn id="23" idx="1"/>
          </p:cNvCxnSpPr>
          <p:nvPr/>
        </p:nvCxnSpPr>
        <p:spPr>
          <a:xfrm rot="16200000" flipH="1">
            <a:off x="3399573" y="4293463"/>
            <a:ext cx="1362582" cy="125611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hape 29"/>
          <p:cNvCxnSpPr>
            <a:stCxn id="23" idx="3"/>
            <a:endCxn id="8" idx="2"/>
          </p:cNvCxnSpPr>
          <p:nvPr/>
        </p:nvCxnSpPr>
        <p:spPr>
          <a:xfrm flipV="1">
            <a:off x="6637749" y="4240231"/>
            <a:ext cx="1434713" cy="1362582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8" grpId="0" animBg="1"/>
      <p:bldP spid="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Jadwal/Agenda </a:t>
            </a:r>
            <a:r>
              <a:rPr lang="id-ID" dirty="0" smtClean="0"/>
              <a:t>Monevin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757" y="1447800"/>
            <a:ext cx="7861633" cy="869731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Susun jadwal secara keseluruhan sesuai </a:t>
            </a:r>
            <a:r>
              <a:rPr lang="id-ID" i="1" dirty="0" smtClean="0"/>
              <a:t>waktu perencanaan </a:t>
            </a:r>
            <a:r>
              <a:rPr lang="id-ID" dirty="0" smtClean="0"/>
              <a:t>yang ditentukan.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AF6-B235-4E79-B70E-3714A8CD0FD8}" type="datetime1">
              <a:rPr lang="id-ID" smtClean="0"/>
              <a:pPr/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C8B3-D060-41F5-ACA4-8345E04ECDE7}" type="slidenum">
              <a:rPr lang="id-ID" smtClean="0"/>
              <a:pPr/>
              <a:t>20</a:t>
            </a:fld>
            <a:endParaRPr lang="id-ID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0" y="3695714"/>
            <a:ext cx="9144000" cy="122238"/>
            <a:chOff x="0" y="1896"/>
            <a:chExt cx="5760" cy="12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156150" y="3143264"/>
            <a:ext cx="1712913" cy="3190875"/>
            <a:chOff x="1156150" y="3143264"/>
            <a:chExt cx="1712913" cy="3190875"/>
          </a:xfrm>
        </p:grpSpPr>
        <p:grpSp>
          <p:nvGrpSpPr>
            <p:cNvPr id="63" name="Group 59"/>
            <p:cNvGrpSpPr>
              <a:grpSpLocks/>
            </p:cNvGrpSpPr>
            <p:nvPr/>
          </p:nvGrpSpPr>
          <p:grpSpPr bwMode="auto">
            <a:xfrm rot="3877067">
              <a:off x="1302994" y="4768070"/>
              <a:ext cx="2273300" cy="858838"/>
              <a:chOff x="2290" y="2725"/>
              <a:chExt cx="1832" cy="713"/>
            </a:xfrm>
          </p:grpSpPr>
          <p:grpSp>
            <p:nvGrpSpPr>
              <p:cNvPr id="64" name="Group 60"/>
              <p:cNvGrpSpPr>
                <a:grpSpLocks/>
              </p:cNvGrpSpPr>
              <p:nvPr/>
            </p:nvGrpSpPr>
            <p:grpSpPr bwMode="auto">
              <a:xfrm>
                <a:off x="2290" y="3030"/>
                <a:ext cx="1832" cy="408"/>
                <a:chOff x="2290" y="3030"/>
                <a:chExt cx="1832" cy="408"/>
              </a:xfrm>
            </p:grpSpPr>
            <p:sp>
              <p:nvSpPr>
                <p:cNvPr id="68" name="Freeform 61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/>
                  <a:ahLst/>
                  <a:cxnLst>
                    <a:cxn ang="0">
                      <a:pos x="1832" y="32"/>
                    </a:cxn>
                    <a:cxn ang="0">
                      <a:pos x="1830" y="66"/>
                    </a:cxn>
                    <a:cxn ang="0">
                      <a:pos x="1814" y="128"/>
                    </a:cxn>
                    <a:cxn ang="0">
                      <a:pos x="1788" y="188"/>
                    </a:cxn>
                    <a:cxn ang="0">
                      <a:pos x="1754" y="240"/>
                    </a:cxn>
                    <a:cxn ang="0">
                      <a:pos x="1712" y="288"/>
                    </a:cxn>
                    <a:cxn ang="0">
                      <a:pos x="1664" y="330"/>
                    </a:cxn>
                    <a:cxn ang="0">
                      <a:pos x="1610" y="362"/>
                    </a:cxn>
                    <a:cxn ang="0">
                      <a:pos x="1550" y="388"/>
                    </a:cxn>
                    <a:cxn ang="0">
                      <a:pos x="1486" y="402"/>
                    </a:cxn>
                    <a:cxn ang="0">
                      <a:pos x="1418" y="408"/>
                    </a:cxn>
                    <a:cxn ang="0">
                      <a:pos x="0" y="408"/>
                    </a:cxn>
                    <a:cxn ang="0">
                      <a:pos x="0" y="0"/>
                    </a:cxn>
                    <a:cxn ang="0">
                      <a:pos x="1832" y="0"/>
                    </a:cxn>
                    <a:cxn ang="0">
                      <a:pos x="1832" y="32"/>
                    </a:cxn>
                    <a:cxn ang="0">
                      <a:pos x="1832" y="32"/>
                    </a:cxn>
                  </a:cxnLst>
                  <a:rect l="0" t="0" r="r" b="b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6087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9" name="Freeform 62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/>
                  <a:ahLst/>
                  <a:cxnLst>
                    <a:cxn ang="0">
                      <a:pos x="288" y="0"/>
                    </a:cxn>
                    <a:cxn ang="0">
                      <a:pos x="284" y="52"/>
                    </a:cxn>
                    <a:cxn ang="0">
                      <a:pos x="272" y="98"/>
                    </a:cxn>
                    <a:cxn ang="0">
                      <a:pos x="254" y="140"/>
                    </a:cxn>
                    <a:cxn ang="0">
                      <a:pos x="230" y="176"/>
                    </a:cxn>
                    <a:cxn ang="0">
                      <a:pos x="204" y="208"/>
                    </a:cxn>
                    <a:cxn ang="0">
                      <a:pos x="174" y="238"/>
                    </a:cxn>
                    <a:cxn ang="0">
                      <a:pos x="144" y="262"/>
                    </a:cxn>
                    <a:cxn ang="0">
                      <a:pos x="112" y="282"/>
                    </a:cxn>
                    <a:cxn ang="0">
                      <a:pos x="84" y="298"/>
                    </a:cxn>
                    <a:cxn ang="0">
                      <a:pos x="56" y="312"/>
                    </a:cxn>
                    <a:cxn ang="0">
                      <a:pos x="34" y="322"/>
                    </a:cxn>
                    <a:cxn ang="0">
                      <a:pos x="16" y="328"/>
                    </a:cxn>
                    <a:cxn ang="0">
                      <a:pos x="4" y="332"/>
                    </a:cxn>
                    <a:cxn ang="0">
                      <a:pos x="0" y="334"/>
                    </a:cxn>
                    <a:cxn ang="0">
                      <a:pos x="4" y="332"/>
                    </a:cxn>
                    <a:cxn ang="0">
                      <a:pos x="16" y="326"/>
                    </a:cxn>
                    <a:cxn ang="0">
                      <a:pos x="34" y="318"/>
                    </a:cxn>
                    <a:cxn ang="0">
                      <a:pos x="56" y="304"/>
                    </a:cxn>
                    <a:cxn ang="0">
                      <a:pos x="84" y="288"/>
                    </a:cxn>
                    <a:cxn ang="0">
                      <a:pos x="112" y="266"/>
                    </a:cxn>
                    <a:cxn ang="0">
                      <a:pos x="142" y="242"/>
                    </a:cxn>
                    <a:cxn ang="0">
                      <a:pos x="170" y="212"/>
                    </a:cxn>
                    <a:cxn ang="0">
                      <a:pos x="196" y="180"/>
                    </a:cxn>
                    <a:cxn ang="0">
                      <a:pos x="220" y="142"/>
                    </a:cxn>
                    <a:cxn ang="0">
                      <a:pos x="238" y="100"/>
                    </a:cxn>
                    <a:cxn ang="0">
                      <a:pos x="250" y="54"/>
                    </a:cxn>
                    <a:cxn ang="0">
                      <a:pos x="254" y="2"/>
                    </a:cxn>
                    <a:cxn ang="0">
                      <a:pos x="288" y="0"/>
                    </a:cxn>
                  </a:cxnLst>
                  <a:rect l="0" t="0" r="r" b="b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01"/>
                  </a:srgb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65" name="Group 63"/>
              <p:cNvGrpSpPr>
                <a:grpSpLocks/>
              </p:cNvGrpSpPr>
              <p:nvPr/>
            </p:nvGrpSpPr>
            <p:grpSpPr bwMode="auto">
              <a:xfrm flipV="1">
                <a:off x="2290" y="2725"/>
                <a:ext cx="1406" cy="313"/>
                <a:chOff x="2290" y="3030"/>
                <a:chExt cx="1832" cy="408"/>
              </a:xfrm>
            </p:grpSpPr>
            <p:sp>
              <p:nvSpPr>
                <p:cNvPr id="66" name="Freeform 64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/>
                  <a:ahLst/>
                  <a:cxnLst>
                    <a:cxn ang="0">
                      <a:pos x="1832" y="32"/>
                    </a:cxn>
                    <a:cxn ang="0">
                      <a:pos x="1830" y="66"/>
                    </a:cxn>
                    <a:cxn ang="0">
                      <a:pos x="1814" y="128"/>
                    </a:cxn>
                    <a:cxn ang="0">
                      <a:pos x="1788" y="188"/>
                    </a:cxn>
                    <a:cxn ang="0">
                      <a:pos x="1754" y="240"/>
                    </a:cxn>
                    <a:cxn ang="0">
                      <a:pos x="1712" y="288"/>
                    </a:cxn>
                    <a:cxn ang="0">
                      <a:pos x="1664" y="330"/>
                    </a:cxn>
                    <a:cxn ang="0">
                      <a:pos x="1610" y="362"/>
                    </a:cxn>
                    <a:cxn ang="0">
                      <a:pos x="1550" y="388"/>
                    </a:cxn>
                    <a:cxn ang="0">
                      <a:pos x="1486" y="402"/>
                    </a:cxn>
                    <a:cxn ang="0">
                      <a:pos x="1418" y="408"/>
                    </a:cxn>
                    <a:cxn ang="0">
                      <a:pos x="0" y="408"/>
                    </a:cxn>
                    <a:cxn ang="0">
                      <a:pos x="0" y="0"/>
                    </a:cxn>
                    <a:cxn ang="0">
                      <a:pos x="1832" y="0"/>
                    </a:cxn>
                    <a:cxn ang="0">
                      <a:pos x="1832" y="32"/>
                    </a:cxn>
                    <a:cxn ang="0">
                      <a:pos x="1832" y="32"/>
                    </a:cxn>
                  </a:cxnLst>
                  <a:rect l="0" t="0" r="r" b="b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98B5B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" name="Freeform 65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/>
                  <a:ahLst/>
                  <a:cxnLst>
                    <a:cxn ang="0">
                      <a:pos x="288" y="0"/>
                    </a:cxn>
                    <a:cxn ang="0">
                      <a:pos x="284" y="52"/>
                    </a:cxn>
                    <a:cxn ang="0">
                      <a:pos x="272" y="98"/>
                    </a:cxn>
                    <a:cxn ang="0">
                      <a:pos x="254" y="140"/>
                    </a:cxn>
                    <a:cxn ang="0">
                      <a:pos x="230" y="176"/>
                    </a:cxn>
                    <a:cxn ang="0">
                      <a:pos x="204" y="208"/>
                    </a:cxn>
                    <a:cxn ang="0">
                      <a:pos x="174" y="238"/>
                    </a:cxn>
                    <a:cxn ang="0">
                      <a:pos x="144" y="262"/>
                    </a:cxn>
                    <a:cxn ang="0">
                      <a:pos x="112" y="282"/>
                    </a:cxn>
                    <a:cxn ang="0">
                      <a:pos x="84" y="298"/>
                    </a:cxn>
                    <a:cxn ang="0">
                      <a:pos x="56" y="312"/>
                    </a:cxn>
                    <a:cxn ang="0">
                      <a:pos x="34" y="322"/>
                    </a:cxn>
                    <a:cxn ang="0">
                      <a:pos x="16" y="328"/>
                    </a:cxn>
                    <a:cxn ang="0">
                      <a:pos x="4" y="332"/>
                    </a:cxn>
                    <a:cxn ang="0">
                      <a:pos x="0" y="334"/>
                    </a:cxn>
                    <a:cxn ang="0">
                      <a:pos x="4" y="332"/>
                    </a:cxn>
                    <a:cxn ang="0">
                      <a:pos x="16" y="326"/>
                    </a:cxn>
                    <a:cxn ang="0">
                      <a:pos x="34" y="318"/>
                    </a:cxn>
                    <a:cxn ang="0">
                      <a:pos x="56" y="304"/>
                    </a:cxn>
                    <a:cxn ang="0">
                      <a:pos x="84" y="288"/>
                    </a:cxn>
                    <a:cxn ang="0">
                      <a:pos x="112" y="266"/>
                    </a:cxn>
                    <a:cxn ang="0">
                      <a:pos x="142" y="242"/>
                    </a:cxn>
                    <a:cxn ang="0">
                      <a:pos x="170" y="212"/>
                    </a:cxn>
                    <a:cxn ang="0">
                      <a:pos x="196" y="180"/>
                    </a:cxn>
                    <a:cxn ang="0">
                      <a:pos x="220" y="142"/>
                    </a:cxn>
                    <a:cxn ang="0">
                      <a:pos x="238" y="100"/>
                    </a:cxn>
                    <a:cxn ang="0">
                      <a:pos x="250" y="54"/>
                    </a:cxn>
                    <a:cxn ang="0">
                      <a:pos x="254" y="2"/>
                    </a:cxn>
                    <a:cxn ang="0">
                      <a:pos x="288" y="0"/>
                    </a:cxn>
                  </a:cxnLst>
                  <a:rect l="0" t="0" r="r" b="b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01"/>
                  </a:srgb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grpSp>
          <p:nvGrpSpPr>
            <p:cNvPr id="70" name="Group 66"/>
            <p:cNvGrpSpPr>
              <a:grpSpLocks/>
            </p:cNvGrpSpPr>
            <p:nvPr/>
          </p:nvGrpSpPr>
          <p:grpSpPr bwMode="auto">
            <a:xfrm>
              <a:off x="1156150" y="3143264"/>
              <a:ext cx="1268413" cy="1308100"/>
              <a:chOff x="2789" y="1625"/>
              <a:chExt cx="907" cy="907"/>
            </a:xfrm>
          </p:grpSpPr>
          <p:sp>
            <p:nvSpPr>
              <p:cNvPr id="71" name="Oval 67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gamma/>
                      <a:tint val="0"/>
                      <a:invGamma/>
                    </a:srgbClr>
                  </a:gs>
                  <a:gs pos="50000">
                    <a:srgbClr val="83A6A7"/>
                  </a:gs>
                  <a:gs pos="100000">
                    <a:srgbClr val="83A6A7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72" name="Oval 68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alpha val="32001"/>
                    </a:srgbClr>
                  </a:gs>
                  <a:gs pos="100000">
                    <a:srgbClr val="83A6A7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73" name="Oval 69"/>
              <p:cNvSpPr>
                <a:spLocks noChangeArrowheads="1"/>
              </p:cNvSpPr>
              <p:nvPr/>
            </p:nvSpPr>
            <p:spPr bwMode="gray">
              <a:xfrm>
                <a:off x="2849" y="168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gamma/>
                      <a:shade val="54118"/>
                      <a:invGamma/>
                    </a:srgbClr>
                  </a:gs>
                  <a:gs pos="50000">
                    <a:srgbClr val="83A6A7"/>
                  </a:gs>
                  <a:gs pos="100000">
                    <a:srgbClr val="83A6A7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74" name="Oval 70"/>
              <p:cNvSpPr>
                <a:spLocks noChangeArrowheads="1"/>
              </p:cNvSpPr>
              <p:nvPr/>
            </p:nvSpPr>
            <p:spPr bwMode="gray">
              <a:xfrm>
                <a:off x="2849" y="1686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gamma/>
                      <a:shade val="63529"/>
                      <a:invGamma/>
                    </a:srgbClr>
                  </a:gs>
                  <a:gs pos="100000">
                    <a:srgbClr val="83A6A7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75" name="Oval 71"/>
              <p:cNvSpPr>
                <a:spLocks noChangeArrowheads="1"/>
              </p:cNvSpPr>
              <p:nvPr/>
            </p:nvSpPr>
            <p:spPr bwMode="gray">
              <a:xfrm>
                <a:off x="2888" y="1724"/>
                <a:ext cx="709" cy="709"/>
              </a:xfrm>
              <a:prstGeom prst="ellipse">
                <a:avLst/>
              </a:prstGeom>
              <a:solidFill>
                <a:srgbClr val="000000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grpSp>
            <p:nvGrpSpPr>
              <p:cNvPr id="76" name="Group 72"/>
              <p:cNvGrpSpPr>
                <a:grpSpLocks/>
              </p:cNvGrpSpPr>
              <p:nvPr/>
            </p:nvGrpSpPr>
            <p:grpSpPr bwMode="auto">
              <a:xfrm>
                <a:off x="2899" y="1735"/>
                <a:ext cx="687" cy="688"/>
                <a:chOff x="4166" y="1706"/>
                <a:chExt cx="1252" cy="1252"/>
              </a:xfrm>
            </p:grpSpPr>
            <p:sp>
              <p:nvSpPr>
                <p:cNvPr id="77" name="Oval 73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78" name="Oval 74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79" name="Oval 75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80" name="Oval 76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</p:grpSp>
        </p:grpSp>
        <p:sp>
          <p:nvSpPr>
            <p:cNvPr id="81" name="Text Box 77"/>
            <p:cNvSpPr txBox="1">
              <a:spLocks noChangeArrowheads="1"/>
            </p:cNvSpPr>
            <p:nvPr/>
          </p:nvSpPr>
          <p:spPr bwMode="gray">
            <a:xfrm rot="3925970">
              <a:off x="1360203" y="5020811"/>
              <a:ext cx="177247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000" b="1" dirty="0" smtClean="0">
                  <a:solidFill>
                    <a:schemeClr val="bg1"/>
                  </a:solidFill>
                </a:rPr>
                <a:t>Pelembagaan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82" name="Text Box 78"/>
            <p:cNvSpPr txBox="1">
              <a:spLocks noChangeArrowheads="1"/>
            </p:cNvSpPr>
            <p:nvPr/>
          </p:nvSpPr>
          <p:spPr bwMode="gray">
            <a:xfrm rot="3925970">
              <a:off x="1993794" y="4682445"/>
              <a:ext cx="9885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1400" b="1" dirty="0" smtClean="0"/>
                <a:t>Persiapan</a:t>
              </a:r>
              <a:endParaRPr lang="en-US" sz="1400" b="1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903988" y="3143264"/>
            <a:ext cx="1711325" cy="3190875"/>
            <a:chOff x="2903988" y="3143264"/>
            <a:chExt cx="1711325" cy="3190875"/>
          </a:xfrm>
        </p:grpSpPr>
        <p:grpSp>
          <p:nvGrpSpPr>
            <p:cNvPr id="45" name="Group 41"/>
            <p:cNvGrpSpPr>
              <a:grpSpLocks/>
            </p:cNvGrpSpPr>
            <p:nvPr/>
          </p:nvGrpSpPr>
          <p:grpSpPr bwMode="auto">
            <a:xfrm rot="3877067">
              <a:off x="3049244" y="4768070"/>
              <a:ext cx="2273300" cy="858838"/>
              <a:chOff x="2290" y="2725"/>
              <a:chExt cx="1832" cy="713"/>
            </a:xfrm>
          </p:grpSpPr>
          <p:grpSp>
            <p:nvGrpSpPr>
              <p:cNvPr id="46" name="Group 42"/>
              <p:cNvGrpSpPr>
                <a:grpSpLocks/>
              </p:cNvGrpSpPr>
              <p:nvPr/>
            </p:nvGrpSpPr>
            <p:grpSpPr bwMode="auto">
              <a:xfrm>
                <a:off x="2290" y="3030"/>
                <a:ext cx="1832" cy="408"/>
                <a:chOff x="2290" y="3030"/>
                <a:chExt cx="1832" cy="408"/>
              </a:xfrm>
            </p:grpSpPr>
            <p:sp>
              <p:nvSpPr>
                <p:cNvPr id="50" name="Freeform 43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/>
                  <a:ahLst/>
                  <a:cxnLst>
                    <a:cxn ang="0">
                      <a:pos x="1832" y="32"/>
                    </a:cxn>
                    <a:cxn ang="0">
                      <a:pos x="1830" y="66"/>
                    </a:cxn>
                    <a:cxn ang="0">
                      <a:pos x="1814" y="128"/>
                    </a:cxn>
                    <a:cxn ang="0">
                      <a:pos x="1788" y="188"/>
                    </a:cxn>
                    <a:cxn ang="0">
                      <a:pos x="1754" y="240"/>
                    </a:cxn>
                    <a:cxn ang="0">
                      <a:pos x="1712" y="288"/>
                    </a:cxn>
                    <a:cxn ang="0">
                      <a:pos x="1664" y="330"/>
                    </a:cxn>
                    <a:cxn ang="0">
                      <a:pos x="1610" y="362"/>
                    </a:cxn>
                    <a:cxn ang="0">
                      <a:pos x="1550" y="388"/>
                    </a:cxn>
                    <a:cxn ang="0">
                      <a:pos x="1486" y="402"/>
                    </a:cxn>
                    <a:cxn ang="0">
                      <a:pos x="1418" y="408"/>
                    </a:cxn>
                    <a:cxn ang="0">
                      <a:pos x="0" y="408"/>
                    </a:cxn>
                    <a:cxn ang="0">
                      <a:pos x="0" y="0"/>
                    </a:cxn>
                    <a:cxn ang="0">
                      <a:pos x="1832" y="0"/>
                    </a:cxn>
                    <a:cxn ang="0">
                      <a:pos x="1832" y="32"/>
                    </a:cxn>
                    <a:cxn ang="0">
                      <a:pos x="1832" y="32"/>
                    </a:cxn>
                  </a:cxnLst>
                  <a:rect l="0" t="0" r="r" b="b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6087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1" name="Freeform 44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/>
                  <a:ahLst/>
                  <a:cxnLst>
                    <a:cxn ang="0">
                      <a:pos x="288" y="0"/>
                    </a:cxn>
                    <a:cxn ang="0">
                      <a:pos x="284" y="52"/>
                    </a:cxn>
                    <a:cxn ang="0">
                      <a:pos x="272" y="98"/>
                    </a:cxn>
                    <a:cxn ang="0">
                      <a:pos x="254" y="140"/>
                    </a:cxn>
                    <a:cxn ang="0">
                      <a:pos x="230" y="176"/>
                    </a:cxn>
                    <a:cxn ang="0">
                      <a:pos x="204" y="208"/>
                    </a:cxn>
                    <a:cxn ang="0">
                      <a:pos x="174" y="238"/>
                    </a:cxn>
                    <a:cxn ang="0">
                      <a:pos x="144" y="262"/>
                    </a:cxn>
                    <a:cxn ang="0">
                      <a:pos x="112" y="282"/>
                    </a:cxn>
                    <a:cxn ang="0">
                      <a:pos x="84" y="298"/>
                    </a:cxn>
                    <a:cxn ang="0">
                      <a:pos x="56" y="312"/>
                    </a:cxn>
                    <a:cxn ang="0">
                      <a:pos x="34" y="322"/>
                    </a:cxn>
                    <a:cxn ang="0">
                      <a:pos x="16" y="328"/>
                    </a:cxn>
                    <a:cxn ang="0">
                      <a:pos x="4" y="332"/>
                    </a:cxn>
                    <a:cxn ang="0">
                      <a:pos x="0" y="334"/>
                    </a:cxn>
                    <a:cxn ang="0">
                      <a:pos x="4" y="332"/>
                    </a:cxn>
                    <a:cxn ang="0">
                      <a:pos x="16" y="326"/>
                    </a:cxn>
                    <a:cxn ang="0">
                      <a:pos x="34" y="318"/>
                    </a:cxn>
                    <a:cxn ang="0">
                      <a:pos x="56" y="304"/>
                    </a:cxn>
                    <a:cxn ang="0">
                      <a:pos x="84" y="288"/>
                    </a:cxn>
                    <a:cxn ang="0">
                      <a:pos x="112" y="266"/>
                    </a:cxn>
                    <a:cxn ang="0">
                      <a:pos x="142" y="242"/>
                    </a:cxn>
                    <a:cxn ang="0">
                      <a:pos x="170" y="212"/>
                    </a:cxn>
                    <a:cxn ang="0">
                      <a:pos x="196" y="180"/>
                    </a:cxn>
                    <a:cxn ang="0">
                      <a:pos x="220" y="142"/>
                    </a:cxn>
                    <a:cxn ang="0">
                      <a:pos x="238" y="100"/>
                    </a:cxn>
                    <a:cxn ang="0">
                      <a:pos x="250" y="54"/>
                    </a:cxn>
                    <a:cxn ang="0">
                      <a:pos x="254" y="2"/>
                    </a:cxn>
                    <a:cxn ang="0">
                      <a:pos x="288" y="0"/>
                    </a:cxn>
                  </a:cxnLst>
                  <a:rect l="0" t="0" r="r" b="b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01"/>
                  </a:srgb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7" name="Group 45"/>
              <p:cNvGrpSpPr>
                <a:grpSpLocks/>
              </p:cNvGrpSpPr>
              <p:nvPr/>
            </p:nvGrpSpPr>
            <p:grpSpPr bwMode="auto">
              <a:xfrm flipV="1">
                <a:off x="2290" y="2725"/>
                <a:ext cx="1406" cy="313"/>
                <a:chOff x="2290" y="3030"/>
                <a:chExt cx="1832" cy="408"/>
              </a:xfrm>
            </p:grpSpPr>
            <p:sp>
              <p:nvSpPr>
                <p:cNvPr id="48" name="Freeform 46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/>
                  <a:ahLst/>
                  <a:cxnLst>
                    <a:cxn ang="0">
                      <a:pos x="1832" y="32"/>
                    </a:cxn>
                    <a:cxn ang="0">
                      <a:pos x="1830" y="66"/>
                    </a:cxn>
                    <a:cxn ang="0">
                      <a:pos x="1814" y="128"/>
                    </a:cxn>
                    <a:cxn ang="0">
                      <a:pos x="1788" y="188"/>
                    </a:cxn>
                    <a:cxn ang="0">
                      <a:pos x="1754" y="240"/>
                    </a:cxn>
                    <a:cxn ang="0">
                      <a:pos x="1712" y="288"/>
                    </a:cxn>
                    <a:cxn ang="0">
                      <a:pos x="1664" y="330"/>
                    </a:cxn>
                    <a:cxn ang="0">
                      <a:pos x="1610" y="362"/>
                    </a:cxn>
                    <a:cxn ang="0">
                      <a:pos x="1550" y="388"/>
                    </a:cxn>
                    <a:cxn ang="0">
                      <a:pos x="1486" y="402"/>
                    </a:cxn>
                    <a:cxn ang="0">
                      <a:pos x="1418" y="408"/>
                    </a:cxn>
                    <a:cxn ang="0">
                      <a:pos x="0" y="408"/>
                    </a:cxn>
                    <a:cxn ang="0">
                      <a:pos x="0" y="0"/>
                    </a:cxn>
                    <a:cxn ang="0">
                      <a:pos x="1832" y="0"/>
                    </a:cxn>
                    <a:cxn ang="0">
                      <a:pos x="1832" y="32"/>
                    </a:cxn>
                    <a:cxn ang="0">
                      <a:pos x="1832" y="32"/>
                    </a:cxn>
                  </a:cxnLst>
                  <a:rect l="0" t="0" r="r" b="b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98B5B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9" name="Freeform 47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/>
                  <a:ahLst/>
                  <a:cxnLst>
                    <a:cxn ang="0">
                      <a:pos x="288" y="0"/>
                    </a:cxn>
                    <a:cxn ang="0">
                      <a:pos x="284" y="52"/>
                    </a:cxn>
                    <a:cxn ang="0">
                      <a:pos x="272" y="98"/>
                    </a:cxn>
                    <a:cxn ang="0">
                      <a:pos x="254" y="140"/>
                    </a:cxn>
                    <a:cxn ang="0">
                      <a:pos x="230" y="176"/>
                    </a:cxn>
                    <a:cxn ang="0">
                      <a:pos x="204" y="208"/>
                    </a:cxn>
                    <a:cxn ang="0">
                      <a:pos x="174" y="238"/>
                    </a:cxn>
                    <a:cxn ang="0">
                      <a:pos x="144" y="262"/>
                    </a:cxn>
                    <a:cxn ang="0">
                      <a:pos x="112" y="282"/>
                    </a:cxn>
                    <a:cxn ang="0">
                      <a:pos x="84" y="298"/>
                    </a:cxn>
                    <a:cxn ang="0">
                      <a:pos x="56" y="312"/>
                    </a:cxn>
                    <a:cxn ang="0">
                      <a:pos x="34" y="322"/>
                    </a:cxn>
                    <a:cxn ang="0">
                      <a:pos x="16" y="328"/>
                    </a:cxn>
                    <a:cxn ang="0">
                      <a:pos x="4" y="332"/>
                    </a:cxn>
                    <a:cxn ang="0">
                      <a:pos x="0" y="334"/>
                    </a:cxn>
                    <a:cxn ang="0">
                      <a:pos x="4" y="332"/>
                    </a:cxn>
                    <a:cxn ang="0">
                      <a:pos x="16" y="326"/>
                    </a:cxn>
                    <a:cxn ang="0">
                      <a:pos x="34" y="318"/>
                    </a:cxn>
                    <a:cxn ang="0">
                      <a:pos x="56" y="304"/>
                    </a:cxn>
                    <a:cxn ang="0">
                      <a:pos x="84" y="288"/>
                    </a:cxn>
                    <a:cxn ang="0">
                      <a:pos x="112" y="266"/>
                    </a:cxn>
                    <a:cxn ang="0">
                      <a:pos x="142" y="242"/>
                    </a:cxn>
                    <a:cxn ang="0">
                      <a:pos x="170" y="212"/>
                    </a:cxn>
                    <a:cxn ang="0">
                      <a:pos x="196" y="180"/>
                    </a:cxn>
                    <a:cxn ang="0">
                      <a:pos x="220" y="142"/>
                    </a:cxn>
                    <a:cxn ang="0">
                      <a:pos x="238" y="100"/>
                    </a:cxn>
                    <a:cxn ang="0">
                      <a:pos x="250" y="54"/>
                    </a:cxn>
                    <a:cxn ang="0">
                      <a:pos x="254" y="2"/>
                    </a:cxn>
                    <a:cxn ang="0">
                      <a:pos x="288" y="0"/>
                    </a:cxn>
                  </a:cxnLst>
                  <a:rect l="0" t="0" r="r" b="b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01"/>
                  </a:srgb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grpSp>
          <p:nvGrpSpPr>
            <p:cNvPr id="52" name="Group 48"/>
            <p:cNvGrpSpPr>
              <a:grpSpLocks/>
            </p:cNvGrpSpPr>
            <p:nvPr/>
          </p:nvGrpSpPr>
          <p:grpSpPr bwMode="auto">
            <a:xfrm>
              <a:off x="2903988" y="3143264"/>
              <a:ext cx="1268412" cy="1308100"/>
              <a:chOff x="2789" y="1625"/>
              <a:chExt cx="907" cy="907"/>
            </a:xfrm>
          </p:grpSpPr>
          <p:sp>
            <p:nvSpPr>
              <p:cNvPr id="53" name="Oval 49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gamma/>
                      <a:tint val="0"/>
                      <a:invGamma/>
                    </a:srgbClr>
                  </a:gs>
                  <a:gs pos="50000">
                    <a:srgbClr val="83A6A7"/>
                  </a:gs>
                  <a:gs pos="100000">
                    <a:srgbClr val="83A6A7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54" name="Oval 50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alpha val="32001"/>
                    </a:srgbClr>
                  </a:gs>
                  <a:gs pos="100000">
                    <a:srgbClr val="83A6A7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55" name="Oval 51"/>
              <p:cNvSpPr>
                <a:spLocks noChangeArrowheads="1"/>
              </p:cNvSpPr>
              <p:nvPr/>
            </p:nvSpPr>
            <p:spPr bwMode="gray">
              <a:xfrm>
                <a:off x="2849" y="168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gamma/>
                      <a:shade val="54118"/>
                      <a:invGamma/>
                    </a:srgbClr>
                  </a:gs>
                  <a:gs pos="50000">
                    <a:srgbClr val="83A6A7"/>
                  </a:gs>
                  <a:gs pos="100000">
                    <a:srgbClr val="83A6A7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56" name="Oval 52"/>
              <p:cNvSpPr>
                <a:spLocks noChangeArrowheads="1"/>
              </p:cNvSpPr>
              <p:nvPr/>
            </p:nvSpPr>
            <p:spPr bwMode="gray">
              <a:xfrm>
                <a:off x="2849" y="1686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gamma/>
                      <a:shade val="63529"/>
                      <a:invGamma/>
                    </a:srgbClr>
                  </a:gs>
                  <a:gs pos="100000">
                    <a:srgbClr val="83A6A7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57" name="Oval 53"/>
              <p:cNvSpPr>
                <a:spLocks noChangeArrowheads="1"/>
              </p:cNvSpPr>
              <p:nvPr/>
            </p:nvSpPr>
            <p:spPr bwMode="gray">
              <a:xfrm>
                <a:off x="2888" y="1724"/>
                <a:ext cx="709" cy="709"/>
              </a:xfrm>
              <a:prstGeom prst="ellipse">
                <a:avLst/>
              </a:prstGeom>
              <a:solidFill>
                <a:srgbClr val="000000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grpSp>
            <p:nvGrpSpPr>
              <p:cNvPr id="58" name="Group 54"/>
              <p:cNvGrpSpPr>
                <a:grpSpLocks/>
              </p:cNvGrpSpPr>
              <p:nvPr/>
            </p:nvGrpSpPr>
            <p:grpSpPr bwMode="auto">
              <a:xfrm>
                <a:off x="2899" y="1735"/>
                <a:ext cx="687" cy="688"/>
                <a:chOff x="4166" y="1706"/>
                <a:chExt cx="1252" cy="1252"/>
              </a:xfrm>
            </p:grpSpPr>
            <p:sp>
              <p:nvSpPr>
                <p:cNvPr id="59" name="Oval 55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60" name="Oval 56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61" name="Oval 57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62" name="Oval 58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</p:grpSp>
        </p:grpSp>
        <p:sp>
          <p:nvSpPr>
            <p:cNvPr id="83" name="Text Box 79"/>
            <p:cNvSpPr txBox="1">
              <a:spLocks noChangeArrowheads="1"/>
            </p:cNvSpPr>
            <p:nvPr/>
          </p:nvSpPr>
          <p:spPr bwMode="gray">
            <a:xfrm rot="3925970">
              <a:off x="3256787" y="4957747"/>
              <a:ext cx="13676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000" b="1" dirty="0" smtClean="0">
                  <a:solidFill>
                    <a:schemeClr val="bg1"/>
                  </a:solidFill>
                </a:rPr>
                <a:t>Sosialisasi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84" name="Text Box 80"/>
            <p:cNvSpPr txBox="1">
              <a:spLocks noChangeArrowheads="1"/>
            </p:cNvSpPr>
            <p:nvPr/>
          </p:nvSpPr>
          <p:spPr bwMode="gray">
            <a:xfrm rot="3925970">
              <a:off x="3630221" y="4682445"/>
              <a:ext cx="11986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1400" b="1" dirty="0" smtClean="0"/>
                <a:t>Pelaksanaan</a:t>
              </a:r>
              <a:endParaRPr lang="en-US" sz="1400" b="1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707388" y="3143264"/>
            <a:ext cx="1712912" cy="3190875"/>
            <a:chOff x="4707388" y="3143264"/>
            <a:chExt cx="1712912" cy="3190875"/>
          </a:xfrm>
        </p:grpSpPr>
        <p:grpSp>
          <p:nvGrpSpPr>
            <p:cNvPr id="10" name="Group 6"/>
            <p:cNvGrpSpPr>
              <a:grpSpLocks/>
            </p:cNvGrpSpPr>
            <p:nvPr/>
          </p:nvGrpSpPr>
          <p:grpSpPr bwMode="auto">
            <a:xfrm rot="3877067">
              <a:off x="4854232" y="4768070"/>
              <a:ext cx="2273300" cy="858837"/>
              <a:chOff x="2290" y="2725"/>
              <a:chExt cx="1832" cy="713"/>
            </a:xfrm>
          </p:grpSpPr>
          <p:grpSp>
            <p:nvGrpSpPr>
              <p:cNvPr id="11" name="Group 7"/>
              <p:cNvGrpSpPr>
                <a:grpSpLocks/>
              </p:cNvGrpSpPr>
              <p:nvPr/>
            </p:nvGrpSpPr>
            <p:grpSpPr bwMode="auto">
              <a:xfrm>
                <a:off x="2290" y="3030"/>
                <a:ext cx="1832" cy="408"/>
                <a:chOff x="2290" y="3030"/>
                <a:chExt cx="1832" cy="408"/>
              </a:xfrm>
            </p:grpSpPr>
            <p:sp>
              <p:nvSpPr>
                <p:cNvPr id="15" name="Freeform 8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/>
                  <a:ahLst/>
                  <a:cxnLst>
                    <a:cxn ang="0">
                      <a:pos x="1832" y="32"/>
                    </a:cxn>
                    <a:cxn ang="0">
                      <a:pos x="1830" y="66"/>
                    </a:cxn>
                    <a:cxn ang="0">
                      <a:pos x="1814" y="128"/>
                    </a:cxn>
                    <a:cxn ang="0">
                      <a:pos x="1788" y="188"/>
                    </a:cxn>
                    <a:cxn ang="0">
                      <a:pos x="1754" y="240"/>
                    </a:cxn>
                    <a:cxn ang="0">
                      <a:pos x="1712" y="288"/>
                    </a:cxn>
                    <a:cxn ang="0">
                      <a:pos x="1664" y="330"/>
                    </a:cxn>
                    <a:cxn ang="0">
                      <a:pos x="1610" y="362"/>
                    </a:cxn>
                    <a:cxn ang="0">
                      <a:pos x="1550" y="388"/>
                    </a:cxn>
                    <a:cxn ang="0">
                      <a:pos x="1486" y="402"/>
                    </a:cxn>
                    <a:cxn ang="0">
                      <a:pos x="1418" y="408"/>
                    </a:cxn>
                    <a:cxn ang="0">
                      <a:pos x="0" y="408"/>
                    </a:cxn>
                    <a:cxn ang="0">
                      <a:pos x="0" y="0"/>
                    </a:cxn>
                    <a:cxn ang="0">
                      <a:pos x="1832" y="0"/>
                    </a:cxn>
                    <a:cxn ang="0">
                      <a:pos x="1832" y="32"/>
                    </a:cxn>
                    <a:cxn ang="0">
                      <a:pos x="1832" y="32"/>
                    </a:cxn>
                  </a:cxnLst>
                  <a:rect l="0" t="0" r="r" b="b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6087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6" name="Freeform 9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/>
                  <a:ahLst/>
                  <a:cxnLst>
                    <a:cxn ang="0">
                      <a:pos x="288" y="0"/>
                    </a:cxn>
                    <a:cxn ang="0">
                      <a:pos x="284" y="52"/>
                    </a:cxn>
                    <a:cxn ang="0">
                      <a:pos x="272" y="98"/>
                    </a:cxn>
                    <a:cxn ang="0">
                      <a:pos x="254" y="140"/>
                    </a:cxn>
                    <a:cxn ang="0">
                      <a:pos x="230" y="176"/>
                    </a:cxn>
                    <a:cxn ang="0">
                      <a:pos x="204" y="208"/>
                    </a:cxn>
                    <a:cxn ang="0">
                      <a:pos x="174" y="238"/>
                    </a:cxn>
                    <a:cxn ang="0">
                      <a:pos x="144" y="262"/>
                    </a:cxn>
                    <a:cxn ang="0">
                      <a:pos x="112" y="282"/>
                    </a:cxn>
                    <a:cxn ang="0">
                      <a:pos x="84" y="298"/>
                    </a:cxn>
                    <a:cxn ang="0">
                      <a:pos x="56" y="312"/>
                    </a:cxn>
                    <a:cxn ang="0">
                      <a:pos x="34" y="322"/>
                    </a:cxn>
                    <a:cxn ang="0">
                      <a:pos x="16" y="328"/>
                    </a:cxn>
                    <a:cxn ang="0">
                      <a:pos x="4" y="332"/>
                    </a:cxn>
                    <a:cxn ang="0">
                      <a:pos x="0" y="334"/>
                    </a:cxn>
                    <a:cxn ang="0">
                      <a:pos x="4" y="332"/>
                    </a:cxn>
                    <a:cxn ang="0">
                      <a:pos x="16" y="326"/>
                    </a:cxn>
                    <a:cxn ang="0">
                      <a:pos x="34" y="318"/>
                    </a:cxn>
                    <a:cxn ang="0">
                      <a:pos x="56" y="304"/>
                    </a:cxn>
                    <a:cxn ang="0">
                      <a:pos x="84" y="288"/>
                    </a:cxn>
                    <a:cxn ang="0">
                      <a:pos x="112" y="266"/>
                    </a:cxn>
                    <a:cxn ang="0">
                      <a:pos x="142" y="242"/>
                    </a:cxn>
                    <a:cxn ang="0">
                      <a:pos x="170" y="212"/>
                    </a:cxn>
                    <a:cxn ang="0">
                      <a:pos x="196" y="180"/>
                    </a:cxn>
                    <a:cxn ang="0">
                      <a:pos x="220" y="142"/>
                    </a:cxn>
                    <a:cxn ang="0">
                      <a:pos x="238" y="100"/>
                    </a:cxn>
                    <a:cxn ang="0">
                      <a:pos x="250" y="54"/>
                    </a:cxn>
                    <a:cxn ang="0">
                      <a:pos x="254" y="2"/>
                    </a:cxn>
                    <a:cxn ang="0">
                      <a:pos x="288" y="0"/>
                    </a:cxn>
                  </a:cxnLst>
                  <a:rect l="0" t="0" r="r" b="b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01"/>
                  </a:srgb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 flipV="1">
                <a:off x="2290" y="2725"/>
                <a:ext cx="1406" cy="313"/>
                <a:chOff x="2290" y="3030"/>
                <a:chExt cx="1832" cy="408"/>
              </a:xfrm>
            </p:grpSpPr>
            <p:sp>
              <p:nvSpPr>
                <p:cNvPr id="13" name="Freeform 11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/>
                  <a:ahLst/>
                  <a:cxnLst>
                    <a:cxn ang="0">
                      <a:pos x="1832" y="32"/>
                    </a:cxn>
                    <a:cxn ang="0">
                      <a:pos x="1830" y="66"/>
                    </a:cxn>
                    <a:cxn ang="0">
                      <a:pos x="1814" y="128"/>
                    </a:cxn>
                    <a:cxn ang="0">
                      <a:pos x="1788" y="188"/>
                    </a:cxn>
                    <a:cxn ang="0">
                      <a:pos x="1754" y="240"/>
                    </a:cxn>
                    <a:cxn ang="0">
                      <a:pos x="1712" y="288"/>
                    </a:cxn>
                    <a:cxn ang="0">
                      <a:pos x="1664" y="330"/>
                    </a:cxn>
                    <a:cxn ang="0">
                      <a:pos x="1610" y="362"/>
                    </a:cxn>
                    <a:cxn ang="0">
                      <a:pos x="1550" y="388"/>
                    </a:cxn>
                    <a:cxn ang="0">
                      <a:pos x="1486" y="402"/>
                    </a:cxn>
                    <a:cxn ang="0">
                      <a:pos x="1418" y="408"/>
                    </a:cxn>
                    <a:cxn ang="0">
                      <a:pos x="0" y="408"/>
                    </a:cxn>
                    <a:cxn ang="0">
                      <a:pos x="0" y="0"/>
                    </a:cxn>
                    <a:cxn ang="0">
                      <a:pos x="1832" y="0"/>
                    </a:cxn>
                    <a:cxn ang="0">
                      <a:pos x="1832" y="32"/>
                    </a:cxn>
                    <a:cxn ang="0">
                      <a:pos x="1832" y="32"/>
                    </a:cxn>
                  </a:cxnLst>
                  <a:rect l="0" t="0" r="r" b="b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98B5B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4" name="Freeform 12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/>
                  <a:ahLst/>
                  <a:cxnLst>
                    <a:cxn ang="0">
                      <a:pos x="288" y="0"/>
                    </a:cxn>
                    <a:cxn ang="0">
                      <a:pos x="284" y="52"/>
                    </a:cxn>
                    <a:cxn ang="0">
                      <a:pos x="272" y="98"/>
                    </a:cxn>
                    <a:cxn ang="0">
                      <a:pos x="254" y="140"/>
                    </a:cxn>
                    <a:cxn ang="0">
                      <a:pos x="230" y="176"/>
                    </a:cxn>
                    <a:cxn ang="0">
                      <a:pos x="204" y="208"/>
                    </a:cxn>
                    <a:cxn ang="0">
                      <a:pos x="174" y="238"/>
                    </a:cxn>
                    <a:cxn ang="0">
                      <a:pos x="144" y="262"/>
                    </a:cxn>
                    <a:cxn ang="0">
                      <a:pos x="112" y="282"/>
                    </a:cxn>
                    <a:cxn ang="0">
                      <a:pos x="84" y="298"/>
                    </a:cxn>
                    <a:cxn ang="0">
                      <a:pos x="56" y="312"/>
                    </a:cxn>
                    <a:cxn ang="0">
                      <a:pos x="34" y="322"/>
                    </a:cxn>
                    <a:cxn ang="0">
                      <a:pos x="16" y="328"/>
                    </a:cxn>
                    <a:cxn ang="0">
                      <a:pos x="4" y="332"/>
                    </a:cxn>
                    <a:cxn ang="0">
                      <a:pos x="0" y="334"/>
                    </a:cxn>
                    <a:cxn ang="0">
                      <a:pos x="4" y="332"/>
                    </a:cxn>
                    <a:cxn ang="0">
                      <a:pos x="16" y="326"/>
                    </a:cxn>
                    <a:cxn ang="0">
                      <a:pos x="34" y="318"/>
                    </a:cxn>
                    <a:cxn ang="0">
                      <a:pos x="56" y="304"/>
                    </a:cxn>
                    <a:cxn ang="0">
                      <a:pos x="84" y="288"/>
                    </a:cxn>
                    <a:cxn ang="0">
                      <a:pos x="112" y="266"/>
                    </a:cxn>
                    <a:cxn ang="0">
                      <a:pos x="142" y="242"/>
                    </a:cxn>
                    <a:cxn ang="0">
                      <a:pos x="170" y="212"/>
                    </a:cxn>
                    <a:cxn ang="0">
                      <a:pos x="196" y="180"/>
                    </a:cxn>
                    <a:cxn ang="0">
                      <a:pos x="220" y="142"/>
                    </a:cxn>
                    <a:cxn ang="0">
                      <a:pos x="238" y="100"/>
                    </a:cxn>
                    <a:cxn ang="0">
                      <a:pos x="250" y="54"/>
                    </a:cxn>
                    <a:cxn ang="0">
                      <a:pos x="254" y="2"/>
                    </a:cxn>
                    <a:cxn ang="0">
                      <a:pos x="288" y="0"/>
                    </a:cxn>
                  </a:cxnLst>
                  <a:rect l="0" t="0" r="r" b="b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01"/>
                  </a:srgb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grpSp>
          <p:nvGrpSpPr>
            <p:cNvPr id="17" name="Group 13"/>
            <p:cNvGrpSpPr>
              <a:grpSpLocks/>
            </p:cNvGrpSpPr>
            <p:nvPr/>
          </p:nvGrpSpPr>
          <p:grpSpPr bwMode="auto">
            <a:xfrm>
              <a:off x="4707388" y="3143264"/>
              <a:ext cx="1270000" cy="1308100"/>
              <a:chOff x="2789" y="1625"/>
              <a:chExt cx="907" cy="907"/>
            </a:xfrm>
          </p:grpSpPr>
          <p:sp>
            <p:nvSpPr>
              <p:cNvPr id="18" name="Oval 14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gamma/>
                      <a:tint val="0"/>
                      <a:invGamma/>
                    </a:srgbClr>
                  </a:gs>
                  <a:gs pos="50000">
                    <a:srgbClr val="83A6A7"/>
                  </a:gs>
                  <a:gs pos="100000">
                    <a:srgbClr val="83A6A7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19" name="Oval 15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alpha val="32001"/>
                    </a:srgbClr>
                  </a:gs>
                  <a:gs pos="100000">
                    <a:srgbClr val="83A6A7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20" name="Oval 16"/>
              <p:cNvSpPr>
                <a:spLocks noChangeArrowheads="1"/>
              </p:cNvSpPr>
              <p:nvPr/>
            </p:nvSpPr>
            <p:spPr bwMode="gray">
              <a:xfrm>
                <a:off x="2849" y="168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gamma/>
                      <a:shade val="54118"/>
                      <a:invGamma/>
                    </a:srgbClr>
                  </a:gs>
                  <a:gs pos="50000">
                    <a:srgbClr val="83A6A7"/>
                  </a:gs>
                  <a:gs pos="100000">
                    <a:srgbClr val="83A6A7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gray">
              <a:xfrm>
                <a:off x="2849" y="1686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gamma/>
                      <a:shade val="63529"/>
                      <a:invGamma/>
                    </a:srgbClr>
                  </a:gs>
                  <a:gs pos="100000">
                    <a:srgbClr val="83A6A7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gray">
              <a:xfrm>
                <a:off x="2888" y="1724"/>
                <a:ext cx="709" cy="709"/>
              </a:xfrm>
              <a:prstGeom prst="ellipse">
                <a:avLst/>
              </a:prstGeom>
              <a:solidFill>
                <a:srgbClr val="000000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grpSp>
            <p:nvGrpSpPr>
              <p:cNvPr id="23" name="Group 19"/>
              <p:cNvGrpSpPr>
                <a:grpSpLocks/>
              </p:cNvGrpSpPr>
              <p:nvPr/>
            </p:nvGrpSpPr>
            <p:grpSpPr bwMode="auto">
              <a:xfrm>
                <a:off x="2899" y="1735"/>
                <a:ext cx="687" cy="688"/>
                <a:chOff x="4166" y="1706"/>
                <a:chExt cx="1252" cy="1252"/>
              </a:xfrm>
            </p:grpSpPr>
            <p:sp>
              <p:nvSpPr>
                <p:cNvPr id="24" name="Oval 20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25" name="Oval 21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26" name="Oval 22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27" name="Oval 23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</p:grpSp>
        </p:grpSp>
        <p:sp>
          <p:nvSpPr>
            <p:cNvPr id="85" name="Text Box 81"/>
            <p:cNvSpPr txBox="1">
              <a:spLocks noChangeArrowheads="1"/>
            </p:cNvSpPr>
            <p:nvPr/>
          </p:nvSpPr>
          <p:spPr bwMode="gray">
            <a:xfrm rot="3925970">
              <a:off x="5155278" y="4957747"/>
              <a:ext cx="11965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000" b="1" dirty="0" smtClean="0">
                  <a:solidFill>
                    <a:schemeClr val="bg1"/>
                  </a:solidFill>
                </a:rPr>
                <a:t>Monevin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Text Box 82"/>
            <p:cNvSpPr txBox="1">
              <a:spLocks noChangeArrowheads="1"/>
            </p:cNvSpPr>
            <p:nvPr/>
          </p:nvSpPr>
          <p:spPr bwMode="gray">
            <a:xfrm rot="3925970">
              <a:off x="5443146" y="4682445"/>
              <a:ext cx="11986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1400" b="1" dirty="0" smtClean="0"/>
                <a:t>Pelaksanaan</a:t>
              </a:r>
              <a:endParaRPr lang="en-US" sz="1400" b="1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483800" y="2998802"/>
            <a:ext cx="1961310" cy="3659106"/>
            <a:chOff x="6483800" y="2998802"/>
            <a:chExt cx="1961310" cy="3659106"/>
          </a:xfrm>
        </p:grpSpPr>
        <p:grpSp>
          <p:nvGrpSpPr>
            <p:cNvPr id="28" name="Group 24"/>
            <p:cNvGrpSpPr>
              <a:grpSpLocks/>
            </p:cNvGrpSpPr>
            <p:nvPr/>
          </p:nvGrpSpPr>
          <p:grpSpPr bwMode="auto">
            <a:xfrm rot="3877067">
              <a:off x="6743974" y="4956773"/>
              <a:ext cx="2543433" cy="858838"/>
              <a:chOff x="2290" y="2725"/>
              <a:chExt cx="1832" cy="713"/>
            </a:xfrm>
          </p:grpSpPr>
          <p:grpSp>
            <p:nvGrpSpPr>
              <p:cNvPr id="29" name="Group 25"/>
              <p:cNvGrpSpPr>
                <a:grpSpLocks/>
              </p:cNvGrpSpPr>
              <p:nvPr/>
            </p:nvGrpSpPr>
            <p:grpSpPr bwMode="auto">
              <a:xfrm>
                <a:off x="2290" y="3030"/>
                <a:ext cx="1832" cy="408"/>
                <a:chOff x="2290" y="3030"/>
                <a:chExt cx="1832" cy="408"/>
              </a:xfrm>
            </p:grpSpPr>
            <p:sp>
              <p:nvSpPr>
                <p:cNvPr id="33" name="Freeform 26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/>
                  <a:ahLst/>
                  <a:cxnLst>
                    <a:cxn ang="0">
                      <a:pos x="1832" y="32"/>
                    </a:cxn>
                    <a:cxn ang="0">
                      <a:pos x="1830" y="66"/>
                    </a:cxn>
                    <a:cxn ang="0">
                      <a:pos x="1814" y="128"/>
                    </a:cxn>
                    <a:cxn ang="0">
                      <a:pos x="1788" y="188"/>
                    </a:cxn>
                    <a:cxn ang="0">
                      <a:pos x="1754" y="240"/>
                    </a:cxn>
                    <a:cxn ang="0">
                      <a:pos x="1712" y="288"/>
                    </a:cxn>
                    <a:cxn ang="0">
                      <a:pos x="1664" y="330"/>
                    </a:cxn>
                    <a:cxn ang="0">
                      <a:pos x="1610" y="362"/>
                    </a:cxn>
                    <a:cxn ang="0">
                      <a:pos x="1550" y="388"/>
                    </a:cxn>
                    <a:cxn ang="0">
                      <a:pos x="1486" y="402"/>
                    </a:cxn>
                    <a:cxn ang="0">
                      <a:pos x="1418" y="408"/>
                    </a:cxn>
                    <a:cxn ang="0">
                      <a:pos x="0" y="408"/>
                    </a:cxn>
                    <a:cxn ang="0">
                      <a:pos x="0" y="0"/>
                    </a:cxn>
                    <a:cxn ang="0">
                      <a:pos x="1832" y="0"/>
                    </a:cxn>
                    <a:cxn ang="0">
                      <a:pos x="1832" y="32"/>
                    </a:cxn>
                    <a:cxn ang="0">
                      <a:pos x="1832" y="32"/>
                    </a:cxn>
                  </a:cxnLst>
                  <a:rect l="0" t="0" r="r" b="b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" name="Freeform 27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/>
                  <a:ahLst/>
                  <a:cxnLst>
                    <a:cxn ang="0">
                      <a:pos x="288" y="0"/>
                    </a:cxn>
                    <a:cxn ang="0">
                      <a:pos x="284" y="52"/>
                    </a:cxn>
                    <a:cxn ang="0">
                      <a:pos x="272" y="98"/>
                    </a:cxn>
                    <a:cxn ang="0">
                      <a:pos x="254" y="140"/>
                    </a:cxn>
                    <a:cxn ang="0">
                      <a:pos x="230" y="176"/>
                    </a:cxn>
                    <a:cxn ang="0">
                      <a:pos x="204" y="208"/>
                    </a:cxn>
                    <a:cxn ang="0">
                      <a:pos x="174" y="238"/>
                    </a:cxn>
                    <a:cxn ang="0">
                      <a:pos x="144" y="262"/>
                    </a:cxn>
                    <a:cxn ang="0">
                      <a:pos x="112" y="282"/>
                    </a:cxn>
                    <a:cxn ang="0">
                      <a:pos x="84" y="298"/>
                    </a:cxn>
                    <a:cxn ang="0">
                      <a:pos x="56" y="312"/>
                    </a:cxn>
                    <a:cxn ang="0">
                      <a:pos x="34" y="322"/>
                    </a:cxn>
                    <a:cxn ang="0">
                      <a:pos x="16" y="328"/>
                    </a:cxn>
                    <a:cxn ang="0">
                      <a:pos x="4" y="332"/>
                    </a:cxn>
                    <a:cxn ang="0">
                      <a:pos x="0" y="334"/>
                    </a:cxn>
                    <a:cxn ang="0">
                      <a:pos x="4" y="332"/>
                    </a:cxn>
                    <a:cxn ang="0">
                      <a:pos x="16" y="326"/>
                    </a:cxn>
                    <a:cxn ang="0">
                      <a:pos x="34" y="318"/>
                    </a:cxn>
                    <a:cxn ang="0">
                      <a:pos x="56" y="304"/>
                    </a:cxn>
                    <a:cxn ang="0">
                      <a:pos x="84" y="288"/>
                    </a:cxn>
                    <a:cxn ang="0">
                      <a:pos x="112" y="266"/>
                    </a:cxn>
                    <a:cxn ang="0">
                      <a:pos x="142" y="242"/>
                    </a:cxn>
                    <a:cxn ang="0">
                      <a:pos x="170" y="212"/>
                    </a:cxn>
                    <a:cxn ang="0">
                      <a:pos x="196" y="180"/>
                    </a:cxn>
                    <a:cxn ang="0">
                      <a:pos x="220" y="142"/>
                    </a:cxn>
                    <a:cxn ang="0">
                      <a:pos x="238" y="100"/>
                    </a:cxn>
                    <a:cxn ang="0">
                      <a:pos x="250" y="54"/>
                    </a:cxn>
                    <a:cxn ang="0">
                      <a:pos x="254" y="2"/>
                    </a:cxn>
                    <a:cxn ang="0">
                      <a:pos x="288" y="0"/>
                    </a:cxn>
                  </a:cxnLst>
                  <a:rect l="0" t="0" r="r" b="b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01"/>
                  </a:srgb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30" name="Group 28"/>
              <p:cNvGrpSpPr>
                <a:grpSpLocks/>
              </p:cNvGrpSpPr>
              <p:nvPr/>
            </p:nvGrpSpPr>
            <p:grpSpPr bwMode="auto">
              <a:xfrm flipV="1">
                <a:off x="2290" y="2725"/>
                <a:ext cx="1406" cy="313"/>
                <a:chOff x="2290" y="3030"/>
                <a:chExt cx="1832" cy="408"/>
              </a:xfrm>
            </p:grpSpPr>
            <p:sp>
              <p:nvSpPr>
                <p:cNvPr id="31" name="Freeform 29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/>
                  <a:ahLst/>
                  <a:cxnLst>
                    <a:cxn ang="0">
                      <a:pos x="1832" y="32"/>
                    </a:cxn>
                    <a:cxn ang="0">
                      <a:pos x="1830" y="66"/>
                    </a:cxn>
                    <a:cxn ang="0">
                      <a:pos x="1814" y="128"/>
                    </a:cxn>
                    <a:cxn ang="0">
                      <a:pos x="1788" y="188"/>
                    </a:cxn>
                    <a:cxn ang="0">
                      <a:pos x="1754" y="240"/>
                    </a:cxn>
                    <a:cxn ang="0">
                      <a:pos x="1712" y="288"/>
                    </a:cxn>
                    <a:cxn ang="0">
                      <a:pos x="1664" y="330"/>
                    </a:cxn>
                    <a:cxn ang="0">
                      <a:pos x="1610" y="362"/>
                    </a:cxn>
                    <a:cxn ang="0">
                      <a:pos x="1550" y="388"/>
                    </a:cxn>
                    <a:cxn ang="0">
                      <a:pos x="1486" y="402"/>
                    </a:cxn>
                    <a:cxn ang="0">
                      <a:pos x="1418" y="408"/>
                    </a:cxn>
                    <a:cxn ang="0">
                      <a:pos x="0" y="408"/>
                    </a:cxn>
                    <a:cxn ang="0">
                      <a:pos x="0" y="0"/>
                    </a:cxn>
                    <a:cxn ang="0">
                      <a:pos x="1832" y="0"/>
                    </a:cxn>
                    <a:cxn ang="0">
                      <a:pos x="1832" y="32"/>
                    </a:cxn>
                    <a:cxn ang="0">
                      <a:pos x="1832" y="32"/>
                    </a:cxn>
                  </a:cxnLst>
                  <a:rect l="0" t="0" r="r" b="b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6699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2" name="Freeform 30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/>
                  <a:ahLst/>
                  <a:cxnLst>
                    <a:cxn ang="0">
                      <a:pos x="288" y="0"/>
                    </a:cxn>
                    <a:cxn ang="0">
                      <a:pos x="284" y="52"/>
                    </a:cxn>
                    <a:cxn ang="0">
                      <a:pos x="272" y="98"/>
                    </a:cxn>
                    <a:cxn ang="0">
                      <a:pos x="254" y="140"/>
                    </a:cxn>
                    <a:cxn ang="0">
                      <a:pos x="230" y="176"/>
                    </a:cxn>
                    <a:cxn ang="0">
                      <a:pos x="204" y="208"/>
                    </a:cxn>
                    <a:cxn ang="0">
                      <a:pos x="174" y="238"/>
                    </a:cxn>
                    <a:cxn ang="0">
                      <a:pos x="144" y="262"/>
                    </a:cxn>
                    <a:cxn ang="0">
                      <a:pos x="112" y="282"/>
                    </a:cxn>
                    <a:cxn ang="0">
                      <a:pos x="84" y="298"/>
                    </a:cxn>
                    <a:cxn ang="0">
                      <a:pos x="56" y="312"/>
                    </a:cxn>
                    <a:cxn ang="0">
                      <a:pos x="34" y="322"/>
                    </a:cxn>
                    <a:cxn ang="0">
                      <a:pos x="16" y="328"/>
                    </a:cxn>
                    <a:cxn ang="0">
                      <a:pos x="4" y="332"/>
                    </a:cxn>
                    <a:cxn ang="0">
                      <a:pos x="0" y="334"/>
                    </a:cxn>
                    <a:cxn ang="0">
                      <a:pos x="4" y="332"/>
                    </a:cxn>
                    <a:cxn ang="0">
                      <a:pos x="16" y="326"/>
                    </a:cxn>
                    <a:cxn ang="0">
                      <a:pos x="34" y="318"/>
                    </a:cxn>
                    <a:cxn ang="0">
                      <a:pos x="56" y="304"/>
                    </a:cxn>
                    <a:cxn ang="0">
                      <a:pos x="84" y="288"/>
                    </a:cxn>
                    <a:cxn ang="0">
                      <a:pos x="112" y="266"/>
                    </a:cxn>
                    <a:cxn ang="0">
                      <a:pos x="142" y="242"/>
                    </a:cxn>
                    <a:cxn ang="0">
                      <a:pos x="170" y="212"/>
                    </a:cxn>
                    <a:cxn ang="0">
                      <a:pos x="196" y="180"/>
                    </a:cxn>
                    <a:cxn ang="0">
                      <a:pos x="220" y="142"/>
                    </a:cxn>
                    <a:cxn ang="0">
                      <a:pos x="238" y="100"/>
                    </a:cxn>
                    <a:cxn ang="0">
                      <a:pos x="250" y="54"/>
                    </a:cxn>
                    <a:cxn ang="0">
                      <a:pos x="254" y="2"/>
                    </a:cxn>
                    <a:cxn ang="0">
                      <a:pos x="288" y="0"/>
                    </a:cxn>
                  </a:cxnLst>
                  <a:rect l="0" t="0" r="r" b="b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01"/>
                  </a:srgb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grpSp>
          <p:nvGrpSpPr>
            <p:cNvPr id="101" name="Group 100"/>
            <p:cNvGrpSpPr/>
            <p:nvPr/>
          </p:nvGrpSpPr>
          <p:grpSpPr>
            <a:xfrm>
              <a:off x="6483800" y="2998802"/>
              <a:ext cx="1524000" cy="1568450"/>
              <a:chOff x="6483800" y="2998802"/>
              <a:chExt cx="1524000" cy="1568450"/>
            </a:xfrm>
          </p:grpSpPr>
          <p:sp>
            <p:nvSpPr>
              <p:cNvPr id="35" name="Oval 31"/>
              <p:cNvSpPr>
                <a:spLocks noChangeArrowheads="1"/>
              </p:cNvSpPr>
              <p:nvPr/>
            </p:nvSpPr>
            <p:spPr bwMode="gray">
              <a:xfrm>
                <a:off x="6483800" y="2998802"/>
                <a:ext cx="1524000" cy="1568450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gamma/>
                      <a:tint val="0"/>
                      <a:invGamma/>
                    </a:srgbClr>
                  </a:gs>
                  <a:gs pos="50000">
                    <a:srgbClr val="3399FF"/>
                  </a:gs>
                  <a:gs pos="100000">
                    <a:srgbClr val="3399FF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36" name="Oval 32"/>
              <p:cNvSpPr>
                <a:spLocks noChangeArrowheads="1"/>
              </p:cNvSpPr>
              <p:nvPr/>
            </p:nvSpPr>
            <p:spPr bwMode="gray">
              <a:xfrm>
                <a:off x="6483800" y="2998802"/>
                <a:ext cx="1524000" cy="1568450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alpha val="32001"/>
                    </a:srgbClr>
                  </a:gs>
                  <a:gs pos="100000">
                    <a:srgbClr val="3399FF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37" name="Oval 33"/>
              <p:cNvSpPr>
                <a:spLocks noChangeArrowheads="1"/>
              </p:cNvSpPr>
              <p:nvPr/>
            </p:nvSpPr>
            <p:spPr bwMode="gray">
              <a:xfrm>
                <a:off x="6585400" y="3101989"/>
                <a:ext cx="1323975" cy="1362075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gamma/>
                      <a:shade val="54118"/>
                      <a:invGamma/>
                    </a:srgbClr>
                  </a:gs>
                  <a:gs pos="50000">
                    <a:srgbClr val="3399FF"/>
                  </a:gs>
                  <a:gs pos="100000">
                    <a:srgbClr val="3399FF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38" name="Oval 34"/>
              <p:cNvSpPr>
                <a:spLocks noChangeArrowheads="1"/>
              </p:cNvSpPr>
              <p:nvPr/>
            </p:nvSpPr>
            <p:spPr bwMode="gray">
              <a:xfrm>
                <a:off x="6586988" y="3105164"/>
                <a:ext cx="1323975" cy="1362075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gamma/>
                      <a:shade val="63529"/>
                      <a:invGamma/>
                    </a:srgbClr>
                  </a:gs>
                  <a:gs pos="100000">
                    <a:srgbClr val="3399FF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sp>
            <p:nvSpPr>
              <p:cNvPr id="39" name="Oval 35"/>
              <p:cNvSpPr>
                <a:spLocks noChangeArrowheads="1"/>
              </p:cNvSpPr>
              <p:nvPr/>
            </p:nvSpPr>
            <p:spPr bwMode="gray">
              <a:xfrm>
                <a:off x="6650488" y="3170252"/>
                <a:ext cx="1192212" cy="1225550"/>
              </a:xfrm>
              <a:prstGeom prst="ellipse">
                <a:avLst/>
              </a:prstGeom>
              <a:solidFill>
                <a:srgbClr val="000000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id-ID"/>
              </a:p>
            </p:txBody>
          </p:sp>
          <p:grpSp>
            <p:nvGrpSpPr>
              <p:cNvPr id="40" name="Group 36"/>
              <p:cNvGrpSpPr>
                <a:grpSpLocks/>
              </p:cNvGrpSpPr>
              <p:nvPr/>
            </p:nvGrpSpPr>
            <p:grpSpPr bwMode="auto">
              <a:xfrm>
                <a:off x="6669538" y="3189302"/>
                <a:ext cx="1155700" cy="1189037"/>
                <a:chOff x="4166" y="1706"/>
                <a:chExt cx="1252" cy="1252"/>
              </a:xfrm>
            </p:grpSpPr>
            <p:sp>
              <p:nvSpPr>
                <p:cNvPr id="41" name="Oval 37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42" name="Oval 38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43" name="Oval 39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  <p:sp>
              <p:nvSpPr>
                <p:cNvPr id="44" name="Oval 40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id-ID"/>
                </a:p>
              </p:txBody>
            </p:sp>
          </p:grpSp>
        </p:grpSp>
        <p:sp>
          <p:nvSpPr>
            <p:cNvPr id="87" name="Text Box 83"/>
            <p:cNvSpPr txBox="1">
              <a:spLocks noChangeArrowheads="1"/>
            </p:cNvSpPr>
            <p:nvPr/>
          </p:nvSpPr>
          <p:spPr bwMode="gray">
            <a:xfrm rot="3925970">
              <a:off x="6840698" y="5274048"/>
              <a:ext cx="20778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000" b="1" dirty="0" smtClean="0">
                  <a:solidFill>
                    <a:schemeClr val="bg1"/>
                  </a:solidFill>
                </a:rPr>
                <a:t>Evaluasi &amp; Hasil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88" name="Text Box 84"/>
            <p:cNvSpPr txBox="1">
              <a:spLocks noChangeArrowheads="1"/>
            </p:cNvSpPr>
            <p:nvPr/>
          </p:nvSpPr>
          <p:spPr bwMode="gray">
            <a:xfrm rot="3925970">
              <a:off x="7394184" y="4825320"/>
              <a:ext cx="11986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1400" b="1" dirty="0" smtClean="0"/>
                <a:t>Pelaksanaan</a:t>
              </a:r>
              <a:endParaRPr lang="en-US" sz="1400" b="1" dirty="0"/>
            </a:p>
          </p:txBody>
        </p:sp>
      </p:grpSp>
      <p:sp>
        <p:nvSpPr>
          <p:cNvPr id="90" name="Text Box 86"/>
          <p:cNvSpPr txBox="1">
            <a:spLocks noChangeArrowheads="1"/>
          </p:cNvSpPr>
          <p:nvPr/>
        </p:nvSpPr>
        <p:spPr bwMode="gray">
          <a:xfrm>
            <a:off x="1202875" y="2652710"/>
            <a:ext cx="1095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T</a:t>
            </a:r>
            <a:r>
              <a:rPr lang="id-ID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ahap 1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91" name="Text Box 87"/>
          <p:cNvSpPr txBox="1">
            <a:spLocks noChangeArrowheads="1"/>
          </p:cNvSpPr>
          <p:nvPr/>
        </p:nvSpPr>
        <p:spPr bwMode="gray">
          <a:xfrm>
            <a:off x="2980813" y="2652710"/>
            <a:ext cx="1095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T</a:t>
            </a:r>
            <a:r>
              <a:rPr lang="id-ID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ahap 2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92" name="Text Box 88"/>
          <p:cNvSpPr txBox="1">
            <a:spLocks noChangeArrowheads="1"/>
          </p:cNvSpPr>
          <p:nvPr/>
        </p:nvSpPr>
        <p:spPr bwMode="gray">
          <a:xfrm>
            <a:off x="4786438" y="2652710"/>
            <a:ext cx="1095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T</a:t>
            </a:r>
            <a:r>
              <a:rPr lang="id-ID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ahap 3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gray">
          <a:xfrm>
            <a:off x="6501825" y="2637321"/>
            <a:ext cx="13356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T</a:t>
            </a:r>
            <a:r>
              <a:rPr lang="id-ID" sz="2000" b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ahap 4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94" name="AutoShape 90"/>
          <p:cNvCxnSpPr>
            <a:cxnSpLocks noChangeShapeType="1"/>
            <a:stCxn id="90" idx="3"/>
            <a:endCxn id="91" idx="1"/>
          </p:cNvCxnSpPr>
          <p:nvPr/>
        </p:nvCxnSpPr>
        <p:spPr bwMode="gray">
          <a:xfrm>
            <a:off x="2298239" y="2837376"/>
            <a:ext cx="682574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91"/>
          <p:cNvCxnSpPr>
            <a:cxnSpLocks noChangeShapeType="1"/>
            <a:stCxn id="91" idx="3"/>
            <a:endCxn id="92" idx="1"/>
          </p:cNvCxnSpPr>
          <p:nvPr/>
        </p:nvCxnSpPr>
        <p:spPr bwMode="gray">
          <a:xfrm>
            <a:off x="4076177" y="2837376"/>
            <a:ext cx="710261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92"/>
          <p:cNvCxnSpPr>
            <a:cxnSpLocks noChangeShapeType="1"/>
            <a:stCxn id="92" idx="3"/>
            <a:endCxn id="93" idx="1"/>
          </p:cNvCxnSpPr>
          <p:nvPr/>
        </p:nvCxnSpPr>
        <p:spPr bwMode="gray">
          <a:xfrm>
            <a:off x="5881802" y="2837376"/>
            <a:ext cx="620023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9890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Jadwal Rinci Monevin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5" name="Content Placeholder 6"/>
          <p:cNvSpPr>
            <a:spLocks noGrp="1"/>
          </p:cNvSpPr>
          <p:nvPr>
            <p:ph sz="half" idx="1"/>
          </p:nvPr>
        </p:nvSpPr>
        <p:spPr>
          <a:xfrm>
            <a:off x="1136650" y="1412875"/>
            <a:ext cx="7486650" cy="652463"/>
          </a:xfrm>
        </p:spPr>
        <p:txBody>
          <a:bodyPr/>
          <a:lstStyle/>
          <a:p>
            <a:r>
              <a:rPr lang="id-ID" dirty="0" smtClean="0"/>
              <a:t>Jadwal rinci monevin tahunan perlu disusun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1293813" y="2254250"/>
          <a:ext cx="7452000" cy="38694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36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39487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>
                        <a:latin typeface="+mj-lt"/>
                      </a:endParaRPr>
                    </a:p>
                  </a:txBody>
                  <a:tcPr/>
                </a:tc>
              </a:tr>
              <a:tr h="394877">
                <a:tc>
                  <a:txBody>
                    <a:bodyPr/>
                    <a:lstStyle/>
                    <a:p>
                      <a:r>
                        <a:rPr lang="id-ID" dirty="0" smtClean="0"/>
                        <a:t>Persiapan</a:t>
                      </a:r>
                      <a:r>
                        <a:rPr lang="id-ID" baseline="0" dirty="0" smtClean="0"/>
                        <a:t> Kantor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Wingdings" pitchFamily="2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Wingdings" pitchFamily="2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latin typeface="Wingdings" pitchFamily="2" charset="2"/>
                        </a:rPr>
                        <a:t>ü</a:t>
                      </a:r>
                      <a:endParaRPr lang="id-ID" dirty="0" smtClean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</a:tr>
              <a:tr h="394877">
                <a:tc>
                  <a:txBody>
                    <a:bodyPr/>
                    <a:lstStyle/>
                    <a:p>
                      <a:r>
                        <a:rPr lang="id-ID" dirty="0" smtClean="0"/>
                        <a:t>Pelatihan Reviewer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latin typeface="Wingdings" pitchFamily="2" charset="2"/>
                        </a:rPr>
                        <a:t>ü</a:t>
                      </a:r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</a:tr>
              <a:tr h="681569">
                <a:tc>
                  <a:txBody>
                    <a:bodyPr/>
                    <a:lstStyle/>
                    <a:p>
                      <a:r>
                        <a:rPr lang="id-ID" dirty="0" smtClean="0"/>
                        <a:t>Pembuatan Instrumen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latin typeface="Wingdings" pitchFamily="2" charset="2"/>
                        </a:rPr>
                        <a:t>ü</a:t>
                      </a:r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</a:tr>
              <a:tr h="394877">
                <a:tc>
                  <a:txBody>
                    <a:bodyPr/>
                    <a:lstStyle/>
                    <a:p>
                      <a:r>
                        <a:rPr lang="id-ID" dirty="0" smtClean="0"/>
                        <a:t>Pelaksanaan visit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latin typeface="Wingdings" pitchFamily="2" charset="2"/>
                        </a:rPr>
                        <a:t>ü</a:t>
                      </a:r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latin typeface="Wingdings" pitchFamily="2" charset="2"/>
                        </a:rPr>
                        <a:t>ü</a:t>
                      </a:r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</a:tr>
              <a:tr h="681569">
                <a:tc>
                  <a:txBody>
                    <a:bodyPr/>
                    <a:lstStyle/>
                    <a:p>
                      <a:r>
                        <a:rPr lang="id-ID" dirty="0" smtClean="0"/>
                        <a:t>Evaluasi Analisis Hasil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latin typeface="Wingdings" pitchFamily="2" charset="2"/>
                        </a:rPr>
                        <a:t>ü</a:t>
                      </a:r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latin typeface="Wingdings" pitchFamily="2" charset="2"/>
                        </a:rPr>
                        <a:t>ü</a:t>
                      </a:r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</a:tr>
              <a:tr h="681569">
                <a:tc>
                  <a:txBody>
                    <a:bodyPr/>
                    <a:lstStyle/>
                    <a:p>
                      <a:r>
                        <a:rPr lang="id-ID" dirty="0" smtClean="0"/>
                        <a:t>Laporan &amp; Umpan Balik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latin typeface="Wingdings" pitchFamily="2" charset="2"/>
                        </a:rPr>
                        <a:t>ü</a:t>
                      </a:r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1800" kern="1200" dirty="0" smtClean="0">
                          <a:latin typeface="Wingdings" pitchFamily="2" charset="2"/>
                        </a:rPr>
                        <a:t>ü</a:t>
                      </a:r>
                      <a:endParaRPr lang="id-ID" dirty="0">
                        <a:latin typeface="Wingdings" pitchFamily="2" charset="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BE3324-E6BD-42C9-9DA3-D17F6ABC44E0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33298-B1E0-4871-85AF-681C19960886}" type="slidenum">
              <a:rPr lang="id-ID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Kode Etik Monev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Dibutuhkan untuk mengatur prosedur monev bagi </a:t>
            </a:r>
            <a:r>
              <a:rPr lang="id-ID" i="1" dirty="0" smtClean="0"/>
              <a:t>reviewer</a:t>
            </a:r>
            <a:r>
              <a:rPr lang="id-ID" dirty="0" smtClean="0"/>
              <a:t> maupun yang di</a:t>
            </a:r>
            <a:r>
              <a:rPr lang="id-ID" i="1" dirty="0" smtClean="0"/>
              <a:t>review</a:t>
            </a:r>
            <a:r>
              <a:rPr lang="id-ID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Standar kode etik reviewer Dikti memuat: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i="1" noProof="1" smtClean="0"/>
              <a:t>Kode</a:t>
            </a:r>
            <a:r>
              <a:rPr lang="en-US" i="1" dirty="0" smtClean="0"/>
              <a:t> Etik</a:t>
            </a:r>
            <a:r>
              <a:rPr lang="en-US" dirty="0" smtClean="0"/>
              <a:t> </a:t>
            </a:r>
            <a:r>
              <a:rPr lang="id-ID" dirty="0" smtClean="0"/>
              <a:t>untuk Persiapan</a:t>
            </a:r>
            <a:r>
              <a:rPr lang="en-US" dirty="0" smtClean="0"/>
              <a:t>, </a:t>
            </a:r>
            <a:r>
              <a:rPr lang="id-ID" dirty="0" smtClean="0"/>
              <a:t>Ketentuan Umum Pelaksanaan </a:t>
            </a:r>
            <a:r>
              <a:rPr lang="en-US" dirty="0" smtClean="0"/>
              <a:t>Review, </a:t>
            </a:r>
            <a:r>
              <a:rPr lang="id-ID" dirty="0" smtClean="0"/>
              <a:t>dan Kunjungan </a:t>
            </a:r>
            <a:r>
              <a:rPr lang="en-US" dirty="0" smtClean="0"/>
              <a:t>Review </a:t>
            </a:r>
            <a:r>
              <a:rPr lang="id-ID" dirty="0" smtClean="0"/>
              <a:t>Lapangan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Kode etik dalam bentuk yang paling sederhana berupa daftar: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Jangan dilakukan (DON’Ts) dan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Sebaiknya dilakukan (DOs)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2D48F7-E016-4A1E-A7F7-776110895DA2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AAA97-5BAD-4658-B8D9-437706605435}" type="slidenum">
              <a:rPr lang="id-ID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Pembuatan Instrumen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Usahakan menggunakan instrumen yang telah ada.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Rancangan instrumen harus sederhana namun efektif karena akan digunakan dalam jangka panjang.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Instrumen sebaiknya bisa dilakukan oleh unit rutin terkait.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Disesuaikan dengan karakteristik yang dimonev.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Harus memperhatikan aspek bahasa dan psikologis.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E49615-784B-4DCF-B911-1A0644A3D7B7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24EFB-ED30-4602-A51E-A6187361F364}" type="slidenum">
              <a:rPr lang="id-ID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Instrumen Monev 1/2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600" dirty="0" smtClean="0"/>
              <a:t>Instrumen yang diperlukan PT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sz="3200" dirty="0" smtClean="0"/>
              <a:t>Instrumen monev sarana/prasarana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sz="3200" dirty="0" smtClean="0"/>
              <a:t>Instrumen monev administrasi/keuangan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sz="3200" dirty="0" smtClean="0"/>
              <a:t>Instrumen monev proses akademik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sz="3200" dirty="0" smtClean="0"/>
              <a:t>Instrumen monev manajemen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600" dirty="0" smtClean="0"/>
              <a:t>Instrumen yang diperlukan </a:t>
            </a:r>
            <a:r>
              <a:rPr lang="id-ID" sz="3600" smtClean="0"/>
              <a:t>untuk PHK-I:</a:t>
            </a:r>
            <a:endParaRPr lang="id-ID" sz="3600" dirty="0" smtClean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instrumen Tema A,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instrumen Tema B,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FEAA32-9AB5-4E05-B9E1-4F31996F48DB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618B2-961E-48FB-9608-491D0C662827}" type="slidenum">
              <a:rPr lang="id-ID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Instrumen Monev 2/2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Instrumen yang dikembangkan harus dapat</a:t>
            </a:r>
          </a:p>
          <a:p>
            <a:pPr lvl="1"/>
            <a:r>
              <a:rPr lang="id-ID" smtClean="0"/>
              <a:t>Mengidentifikasi apakah proses terkait sudah dilaksanakan sesuai prosedur.</a:t>
            </a:r>
          </a:p>
          <a:p>
            <a:pPr lvl="1"/>
            <a:r>
              <a:rPr lang="id-ID" smtClean="0"/>
              <a:t>Mengukur efektifitas dan efisiensi dari proses terkait.</a:t>
            </a:r>
          </a:p>
          <a:p>
            <a:pPr lvl="1"/>
            <a:r>
              <a:rPr lang="id-ID" smtClean="0"/>
              <a:t>Digunakan untuk menilai progres (oleh reviewer) berdasarkan kriteria evaluasi yang telah ditentukan di depan.</a:t>
            </a:r>
          </a:p>
          <a:p>
            <a:r>
              <a:rPr lang="id-ID" smtClean="0"/>
              <a:t>Instrumen yang dibutuhkan bukan hanya instrumen kunjung lapang.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FEAA32-9AB5-4E05-B9E1-4F31996F48DB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930F4-3765-47B4-979E-3AA5067A8BA5}" type="slidenum">
              <a:rPr lang="id-ID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Laporan Monevin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Pada akhir dari proses monev perlu dibuat laporan hasil analisis yang dilakukan.</a:t>
            </a:r>
          </a:p>
          <a:p>
            <a:r>
              <a:rPr lang="id-ID" dirty="0" smtClean="0"/>
              <a:t>Laporan ini berguna untuk masukan bagi</a:t>
            </a:r>
          </a:p>
          <a:p>
            <a:pPr lvl="1"/>
            <a:r>
              <a:rPr lang="id-ID" dirty="0" smtClean="0"/>
              <a:t>Kantor Monevin.</a:t>
            </a:r>
          </a:p>
          <a:p>
            <a:pPr lvl="1"/>
            <a:r>
              <a:rPr lang="id-ID" dirty="0" smtClean="0"/>
              <a:t>Pengelola PT.</a:t>
            </a:r>
          </a:p>
          <a:p>
            <a:pPr lvl="1"/>
            <a:r>
              <a:rPr lang="id-ID" dirty="0" smtClean="0"/>
              <a:t>Pihak yang di-monev.</a:t>
            </a:r>
          </a:p>
          <a:p>
            <a:pPr lvl="1"/>
            <a:r>
              <a:rPr lang="id-ID" dirty="0" smtClean="0"/>
              <a:t>Ditjen Dikti </a:t>
            </a:r>
            <a:r>
              <a:rPr lang="en-US" dirty="0" smtClean="0"/>
              <a:t>K</a:t>
            </a:r>
            <a:r>
              <a:rPr lang="id-ID" dirty="0" smtClean="0"/>
              <a:t>e</a:t>
            </a:r>
            <a:r>
              <a:rPr lang="en-US" dirty="0" smtClean="0"/>
              <a:t>m</a:t>
            </a:r>
            <a:r>
              <a:rPr lang="id-ID" dirty="0" smtClean="0"/>
              <a:t>diknas.</a:t>
            </a:r>
            <a:endParaRPr lang="en-US" dirty="0" smtClean="0"/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monevin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Interim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err="1" smtClean="0"/>
              <a:t>Akhir</a:t>
            </a:r>
            <a:r>
              <a:rPr lang="en-US" smtClean="0"/>
              <a:t> PHK-I</a:t>
            </a: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E3F7CA-523C-4E01-B5F9-2350BE334586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984E1-EE55-481D-ADDC-75BE797E430A}" type="slidenum">
              <a:rPr lang="id-ID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Acuan di Internet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Google search w/ keyword:  “</a:t>
            </a:r>
            <a:r>
              <a:rPr lang="id-ID" i="1" dirty="0" smtClean="0"/>
              <a:t>evaluation instrument</a:t>
            </a:r>
            <a:r>
              <a:rPr lang="id-ID" dirty="0" smtClean="0"/>
              <a:t>”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Principles of Questionnaire Design (</a:t>
            </a:r>
            <a:r>
              <a:rPr lang="id-ID" dirty="0" smtClean="0">
                <a:hlinkClick r:id="rId2"/>
              </a:rPr>
              <a:t>http://www.analytictech.com/mb313/principl.htm</a:t>
            </a:r>
            <a:r>
              <a:rPr lang="id-ID" dirty="0" smtClean="0"/>
              <a:t>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Evaluation Cookbook - Editor Jen Harvey (</a:t>
            </a:r>
            <a:r>
              <a:rPr lang="en-US" dirty="0" smtClean="0"/>
              <a:t>The Learning Technology Dissemination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id-ID" dirty="0" smtClean="0">
                <a:hlinkClick r:id="rId3"/>
              </a:rPr>
              <a:t>http://www.icbl.hw.ac.uk/ltdi/cookbook/</a:t>
            </a:r>
            <a:r>
              <a:rPr lang="id-ID" dirty="0" smtClean="0"/>
              <a:t>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State of California - Interim Evaluation Instrument: School Facility Conditions Evaluation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Integrated Curriculum Evaluation Exercise - </a:t>
            </a:r>
            <a:r>
              <a:rPr lang="en-US" dirty="0" smtClean="0"/>
              <a:t>Medical Student Clinical Skills Performance</a:t>
            </a:r>
            <a:endParaRPr lang="id-ID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HELTS 2003-2010 (http://luk.staff.ugm.ac.id/phk/)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1911EB-B416-4244-ADE0-84FBFC49B194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40F19-C05F-47B2-9E38-F75643C3D2EA}" type="slidenum">
              <a:rPr lang="id-ID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32025" y="234950"/>
            <a:ext cx="6400800" cy="663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4400" dirty="0" smtClean="0">
                <a:solidFill>
                  <a:schemeClr val="tx2">
                    <a:satMod val="130000"/>
                  </a:schemeClr>
                </a:solidFill>
              </a:rPr>
              <a:t>... Think big ...</a:t>
            </a:r>
            <a:endParaRPr lang="id-ID" sz="4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578100" y="6022975"/>
            <a:ext cx="6400800" cy="511175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z="4000" dirty="0" smtClean="0"/>
              <a:t>... start small ...</a:t>
            </a:r>
            <a:endParaRPr lang="id-ID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756F7A-597F-4599-A34D-0BF88C33D815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Program Kegiatan Monevin di PT</a:t>
            </a:r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6E18F-4573-4D37-BD11-00BD58ECBDAB}" type="slidenum">
              <a:rPr lang="id-ID"/>
              <a:pPr>
                <a:defRPr/>
              </a:pPr>
              <a:t>28</a:t>
            </a:fld>
            <a:endParaRPr lang="id-ID"/>
          </a:p>
        </p:txBody>
      </p:sp>
      <p:sp>
        <p:nvSpPr>
          <p:cNvPr id="16" name="Puzzle3"/>
          <p:cNvSpPr>
            <a:spLocks noEditPoints="1" noChangeArrowheads="1"/>
          </p:cNvSpPr>
          <p:nvPr/>
        </p:nvSpPr>
        <p:spPr bwMode="gray">
          <a:xfrm>
            <a:off x="5648325" y="1069975"/>
            <a:ext cx="1736725" cy="2325688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  <a:cs typeface="+mn-cs"/>
            </a:endParaRPr>
          </a:p>
        </p:txBody>
      </p:sp>
      <p:sp>
        <p:nvSpPr>
          <p:cNvPr id="17" name="Puzzle2"/>
          <p:cNvSpPr>
            <a:spLocks noEditPoints="1" noChangeArrowheads="1"/>
          </p:cNvSpPr>
          <p:nvPr/>
        </p:nvSpPr>
        <p:spPr bwMode="gray">
          <a:xfrm>
            <a:off x="5143500" y="2763838"/>
            <a:ext cx="2771775" cy="2117725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4549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  <a:cs typeface="+mn-cs"/>
            </a:endParaRPr>
          </a:p>
        </p:txBody>
      </p:sp>
      <p:sp>
        <p:nvSpPr>
          <p:cNvPr id="18" name="Puzzle4"/>
          <p:cNvSpPr>
            <a:spLocks noEditPoints="1" noChangeArrowheads="1"/>
          </p:cNvSpPr>
          <p:nvPr/>
        </p:nvSpPr>
        <p:spPr bwMode="gray">
          <a:xfrm>
            <a:off x="4070350" y="2738438"/>
            <a:ext cx="1671638" cy="2708275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189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  <a:cs typeface="+mn-cs"/>
            </a:endParaRPr>
          </a:p>
        </p:txBody>
      </p:sp>
      <p:sp>
        <p:nvSpPr>
          <p:cNvPr id="19" name="Puzzle1"/>
          <p:cNvSpPr>
            <a:spLocks noEditPoints="1" noChangeArrowheads="1"/>
          </p:cNvSpPr>
          <p:nvPr/>
        </p:nvSpPr>
        <p:spPr bwMode="gray">
          <a:xfrm>
            <a:off x="3497263" y="1773238"/>
            <a:ext cx="2806700" cy="1614487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  <a:cs typeface="+mn-cs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612063" y="3446463"/>
            <a:ext cx="1030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b="1">
                <a:latin typeface="Gill Sans MT" pitchFamily="34" charset="0"/>
              </a:rPr>
              <a:t>Jigsaw 2</a:t>
            </a:r>
            <a:endParaRPr lang="en-US" b="1">
              <a:latin typeface="Gill Sans MT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973263" y="2836863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id-ID" b="1">
                <a:latin typeface="Gill Sans MT" pitchFamily="34" charset="0"/>
              </a:rPr>
              <a:t>Jigsaw </a:t>
            </a:r>
            <a:r>
              <a:rPr lang="id-ID" b="1" i="1">
                <a:latin typeface="Gill Sans MT" pitchFamily="34" charset="0"/>
              </a:rPr>
              <a:t>n</a:t>
            </a:r>
            <a:endParaRPr lang="en-US" b="1">
              <a:latin typeface="Gill Sans MT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725863" y="1146175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id-ID" b="1">
                <a:latin typeface="Gill Sans MT" pitchFamily="34" charset="0"/>
              </a:rPr>
              <a:t>Jigsaw1</a:t>
            </a:r>
            <a:endParaRPr lang="en-US" b="1">
              <a:latin typeface="Gill Sans MT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402263" y="5122863"/>
            <a:ext cx="2811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d-ID" b="1">
                <a:latin typeface="Gill Sans MT" pitchFamily="34" charset="0"/>
              </a:rPr>
              <a:t>Jigsaw  ...</a:t>
            </a:r>
            <a:endParaRPr lang="en-US" b="1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 build="p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... </a:t>
            </a:r>
            <a:r>
              <a:rPr lang="id-ID" i="1" dirty="0" smtClean="0">
                <a:solidFill>
                  <a:schemeClr val="tx2">
                    <a:satMod val="130000"/>
                  </a:schemeClr>
                </a:solidFill>
              </a:rPr>
              <a:t>the good, the bad, and the ugly 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...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dirty="0" smtClean="0"/>
              <a:t>Pelajaran/pencerahan/</a:t>
            </a:r>
            <a:r>
              <a:rPr lang="id-ID" i="1" dirty="0" smtClean="0"/>
              <a:t>enlightenment</a:t>
            </a:r>
            <a:r>
              <a:rPr lang="id-ID" dirty="0" smtClean="0"/>
              <a:t> dapat diperoleh dari sumber mana pun juga.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mtClean="0"/>
              <a:t>Kita </a:t>
            </a:r>
            <a:r>
              <a:rPr lang="id-ID" dirty="0" smtClean="0"/>
              <a:t>semua dapat mengambil pelajaran dari institusi yang sukses maupun yang gagal menerapkan monitoring dan evaluasi dalam </a:t>
            </a:r>
            <a:r>
              <a:rPr lang="id-ID" smtClean="0"/>
              <a:t>penyelenggaraan PT/PHK-I.</a:t>
            </a:r>
            <a:endParaRPr lang="id-ID" dirty="0" smtClean="0"/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dirty="0" smtClean="0"/>
              <a:t>Tujuan kita bersama tentu saja menjadikan institusi yang sukses di atas sebagai contoh dan jangan sampai </a:t>
            </a:r>
            <a:r>
              <a:rPr lang="id-ID" i="1" dirty="0" smtClean="0"/>
              <a:t>terperosok kedalam lubang yang sama </a:t>
            </a:r>
            <a:r>
              <a:rPr lang="id-ID" dirty="0" smtClean="0"/>
              <a:t>seperti pada kasus institusi yang gagal.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1911EB-B416-4244-ADE0-84FBFC49B194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37501-5489-4FF8-8CDA-FCD6C6C93D6C}" type="slidenum">
              <a:rPr lang="id-ID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Pelaksanaan SPMPT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A003C6-FC2B-4FCA-A223-1537754415B4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1B4AF-40B4-4F82-AA61-33869A43D407}" type="slidenum">
              <a:rPr lang="id-ID"/>
              <a:pPr>
                <a:defRPr/>
              </a:pPr>
              <a:t>3</a:t>
            </a:fld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1195388" y="1285875"/>
            <a:ext cx="75866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latin typeface="+mj-lt"/>
                <a:cs typeface="+mn-cs"/>
              </a:rPr>
              <a:t>Untuk mencapai implementasi SPMPT dibutuhkan tahapan antara lain:</a:t>
            </a:r>
          </a:p>
        </p:txBody>
      </p:sp>
      <p:sp>
        <p:nvSpPr>
          <p:cNvPr id="8" name="Down Arrow 7"/>
          <p:cNvSpPr/>
          <p:nvPr/>
        </p:nvSpPr>
        <p:spPr>
          <a:xfrm rot="21480000">
            <a:off x="4572888" y="2500673"/>
            <a:ext cx="266918" cy="27432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600" i="1" dirty="0">
                <a:solidFill>
                  <a:schemeClr val="bg1"/>
                </a:solidFill>
              </a:rPr>
              <a:t>ideal</a:t>
            </a:r>
          </a:p>
        </p:txBody>
      </p:sp>
      <p:sp>
        <p:nvSpPr>
          <p:cNvPr id="11" name="Down Arrow 10"/>
          <p:cNvSpPr/>
          <p:nvPr/>
        </p:nvSpPr>
        <p:spPr>
          <a:xfrm rot="-300000" flipV="1">
            <a:off x="7210958" y="2404975"/>
            <a:ext cx="241915" cy="263979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600" i="1" dirty="0">
                <a:solidFill>
                  <a:schemeClr val="tx1"/>
                </a:solidFill>
              </a:rPr>
              <a:t>aktual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Nongol dan Da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9688" y="866775"/>
            <a:ext cx="60356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4800" dirty="0" smtClean="0">
                <a:solidFill>
                  <a:schemeClr val="tx2">
                    <a:satMod val="130000"/>
                  </a:schemeClr>
                </a:solidFill>
              </a:rPr>
              <a:t>... TERIMA KASIH ...</a:t>
            </a:r>
            <a:endParaRPr lang="id-ID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...  AND THE SHOW MUST GO ON ...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4B21BC-09AB-483A-9022-643E6E72BBC5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7314D-EEB8-4424-A678-6D9DBACFCAD9}" type="slidenum">
              <a:rPr lang="id-ID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Pelembagaan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Pelembagaan SPMPT harus disesuaikan dengan karakteristik PT: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Kemampuan sumberdaya: manusia dan dana.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Jenis PT (universitas, politeknik, sekolah tinggi, dlsb.).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/>
              <a:t>Kultur </a:t>
            </a:r>
            <a:r>
              <a:rPr lang="id-ID" i="1" dirty="0" smtClean="0"/>
              <a:t>existing</a:t>
            </a:r>
            <a:r>
              <a:rPr lang="id-ID" dirty="0" smtClean="0"/>
              <a:t> PT.</a:t>
            </a:r>
          </a:p>
          <a:p>
            <a:pPr marL="365760" lvl="1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id-ID" dirty="0" smtClean="0"/>
              <a:t>Pelembagaan/institusionalisasi SPMPT tetap berorientasi kepada </a:t>
            </a:r>
            <a:r>
              <a:rPr lang="id-ID" u="sng" dirty="0" smtClean="0"/>
              <a:t>lembaga</a:t>
            </a:r>
            <a:r>
              <a:rPr lang="en-US" dirty="0" smtClean="0"/>
              <a:t> &amp; </a:t>
            </a:r>
            <a:r>
              <a:rPr lang="id-ID" u="sng" dirty="0" smtClean="0"/>
              <a:t>fungsi</a:t>
            </a:r>
            <a:r>
              <a:rPr lang="id-ID" dirty="0" smtClean="0"/>
              <a:t>nya.</a:t>
            </a:r>
          </a:p>
          <a:p>
            <a:pPr marL="365760" lvl="1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id-ID" dirty="0" smtClean="0"/>
              <a:t>Sebaiknya </a:t>
            </a:r>
            <a:r>
              <a:rPr lang="id-ID" i="1" dirty="0" smtClean="0"/>
              <a:t>internally driven</a:t>
            </a:r>
            <a:r>
              <a:rPr lang="id-ID" dirty="0" smtClean="0"/>
              <a:t>, walaupun pada awalnya </a:t>
            </a:r>
            <a:r>
              <a:rPr lang="id-ID" i="1" dirty="0" smtClean="0"/>
              <a:t>externally driven</a:t>
            </a:r>
            <a:r>
              <a:rPr lang="id-ID" dirty="0" smtClean="0"/>
              <a:t>.</a:t>
            </a:r>
            <a:endParaRPr lang="id-ID" i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203C7D7-4ECD-47F2-877C-C73C635ECF93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0346A-0D8B-4591-881B-52C875E2AC8D}" type="slidenum">
              <a:rPr lang="id-ID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8"/>
          <p:cNvSpPr>
            <a:spLocks/>
          </p:cNvSpPr>
          <p:nvPr/>
        </p:nvSpPr>
        <p:spPr bwMode="auto">
          <a:xfrm>
            <a:off x="5500694" y="3643314"/>
            <a:ext cx="2808000" cy="1493837"/>
          </a:xfrm>
          <a:custGeom>
            <a:avLst/>
            <a:gdLst/>
            <a:ahLst/>
            <a:cxnLst>
              <a:cxn ang="0">
                <a:pos x="895" y="904"/>
              </a:cxn>
              <a:cxn ang="0">
                <a:pos x="943" y="895"/>
              </a:cxn>
              <a:cxn ang="0">
                <a:pos x="980" y="886"/>
              </a:cxn>
              <a:cxn ang="0">
                <a:pos x="1020" y="875"/>
              </a:cxn>
              <a:cxn ang="0">
                <a:pos x="1058" y="861"/>
              </a:cxn>
              <a:cxn ang="0">
                <a:pos x="1104" y="843"/>
              </a:cxn>
              <a:cxn ang="0">
                <a:pos x="1147" y="824"/>
              </a:cxn>
              <a:cxn ang="0">
                <a:pos x="1189" y="803"/>
              </a:cxn>
              <a:cxn ang="0">
                <a:pos x="1224" y="781"/>
              </a:cxn>
              <a:cxn ang="0">
                <a:pos x="1260" y="758"/>
              </a:cxn>
              <a:cxn ang="0">
                <a:pos x="1300" y="730"/>
              </a:cxn>
              <a:cxn ang="0">
                <a:pos x="1334" y="704"/>
              </a:cxn>
              <a:cxn ang="0">
                <a:pos x="1387" y="660"/>
              </a:cxn>
              <a:cxn ang="0">
                <a:pos x="1438" y="606"/>
              </a:cxn>
              <a:cxn ang="0">
                <a:pos x="1476" y="561"/>
              </a:cxn>
              <a:cxn ang="0">
                <a:pos x="1517" y="509"/>
              </a:cxn>
              <a:cxn ang="0">
                <a:pos x="1557" y="449"/>
              </a:cxn>
              <a:cxn ang="0">
                <a:pos x="1561" y="0"/>
              </a:cxn>
              <a:cxn ang="0">
                <a:pos x="1165" y="220"/>
              </a:cxn>
              <a:cxn ang="0">
                <a:pos x="1130" y="265"/>
              </a:cxn>
              <a:cxn ang="0">
                <a:pos x="1094" y="306"/>
              </a:cxn>
              <a:cxn ang="0">
                <a:pos x="1063" y="338"/>
              </a:cxn>
              <a:cxn ang="0">
                <a:pos x="1025" y="367"/>
              </a:cxn>
              <a:cxn ang="0">
                <a:pos x="981" y="396"/>
              </a:cxn>
              <a:cxn ang="0">
                <a:pos x="939" y="420"/>
              </a:cxn>
              <a:cxn ang="0">
                <a:pos x="898" y="435"/>
              </a:cxn>
              <a:cxn ang="0">
                <a:pos x="849" y="450"/>
              </a:cxn>
              <a:cxn ang="0">
                <a:pos x="791" y="457"/>
              </a:cxn>
              <a:cxn ang="0">
                <a:pos x="692" y="460"/>
              </a:cxn>
              <a:cxn ang="0">
                <a:pos x="610" y="445"/>
              </a:cxn>
              <a:cxn ang="0">
                <a:pos x="525" y="415"/>
              </a:cxn>
              <a:cxn ang="0">
                <a:pos x="449" y="372"/>
              </a:cxn>
              <a:cxn ang="0">
                <a:pos x="0" y="580"/>
              </a:cxn>
              <a:cxn ang="0">
                <a:pos x="41" y="623"/>
              </a:cxn>
              <a:cxn ang="0">
                <a:pos x="81" y="662"/>
              </a:cxn>
              <a:cxn ang="0">
                <a:pos x="125" y="701"/>
              </a:cxn>
              <a:cxn ang="0">
                <a:pos x="169" y="734"/>
              </a:cxn>
              <a:cxn ang="0">
                <a:pos x="218" y="767"/>
              </a:cxn>
              <a:cxn ang="0">
                <a:pos x="266" y="796"/>
              </a:cxn>
              <a:cxn ang="0">
                <a:pos x="311" y="820"/>
              </a:cxn>
              <a:cxn ang="0">
                <a:pos x="369" y="846"/>
              </a:cxn>
              <a:cxn ang="0">
                <a:pos x="425" y="867"/>
              </a:cxn>
              <a:cxn ang="0">
                <a:pos x="475" y="884"/>
              </a:cxn>
              <a:cxn ang="0">
                <a:pos x="527" y="897"/>
              </a:cxn>
              <a:cxn ang="0">
                <a:pos x="587" y="908"/>
              </a:cxn>
              <a:cxn ang="0">
                <a:pos x="650" y="915"/>
              </a:cxn>
              <a:cxn ang="0">
                <a:pos x="707" y="918"/>
              </a:cxn>
              <a:cxn ang="0">
                <a:pos x="766" y="917"/>
              </a:cxn>
              <a:cxn ang="0">
                <a:pos x="825" y="914"/>
              </a:cxn>
              <a:cxn ang="0">
                <a:pos x="877" y="907"/>
              </a:cxn>
            </a:cxnLst>
            <a:rect l="0" t="0" r="r" b="b"/>
            <a:pathLst>
              <a:path w="1745" h="918">
                <a:moveTo>
                  <a:pt x="877" y="907"/>
                </a:moveTo>
                <a:lnTo>
                  <a:pt x="895" y="904"/>
                </a:lnTo>
                <a:lnTo>
                  <a:pt x="919" y="900"/>
                </a:lnTo>
                <a:lnTo>
                  <a:pt x="943" y="895"/>
                </a:lnTo>
                <a:lnTo>
                  <a:pt x="960" y="891"/>
                </a:lnTo>
                <a:lnTo>
                  <a:pt x="980" y="886"/>
                </a:lnTo>
                <a:lnTo>
                  <a:pt x="1000" y="880"/>
                </a:lnTo>
                <a:lnTo>
                  <a:pt x="1020" y="875"/>
                </a:lnTo>
                <a:lnTo>
                  <a:pt x="1038" y="869"/>
                </a:lnTo>
                <a:lnTo>
                  <a:pt x="1058" y="861"/>
                </a:lnTo>
                <a:lnTo>
                  <a:pt x="1083" y="852"/>
                </a:lnTo>
                <a:lnTo>
                  <a:pt x="1104" y="843"/>
                </a:lnTo>
                <a:lnTo>
                  <a:pt x="1124" y="834"/>
                </a:lnTo>
                <a:lnTo>
                  <a:pt x="1147" y="824"/>
                </a:lnTo>
                <a:lnTo>
                  <a:pt x="1169" y="813"/>
                </a:lnTo>
                <a:lnTo>
                  <a:pt x="1189" y="803"/>
                </a:lnTo>
                <a:lnTo>
                  <a:pt x="1207" y="791"/>
                </a:lnTo>
                <a:lnTo>
                  <a:pt x="1224" y="781"/>
                </a:lnTo>
                <a:lnTo>
                  <a:pt x="1241" y="769"/>
                </a:lnTo>
                <a:lnTo>
                  <a:pt x="1260" y="758"/>
                </a:lnTo>
                <a:lnTo>
                  <a:pt x="1281" y="744"/>
                </a:lnTo>
                <a:lnTo>
                  <a:pt x="1300" y="730"/>
                </a:lnTo>
                <a:lnTo>
                  <a:pt x="1318" y="716"/>
                </a:lnTo>
                <a:lnTo>
                  <a:pt x="1334" y="704"/>
                </a:lnTo>
                <a:lnTo>
                  <a:pt x="1362" y="682"/>
                </a:lnTo>
                <a:lnTo>
                  <a:pt x="1387" y="660"/>
                </a:lnTo>
                <a:lnTo>
                  <a:pt x="1412" y="635"/>
                </a:lnTo>
                <a:lnTo>
                  <a:pt x="1438" y="606"/>
                </a:lnTo>
                <a:lnTo>
                  <a:pt x="1456" y="585"/>
                </a:lnTo>
                <a:lnTo>
                  <a:pt x="1476" y="561"/>
                </a:lnTo>
                <a:lnTo>
                  <a:pt x="1498" y="535"/>
                </a:lnTo>
                <a:lnTo>
                  <a:pt x="1517" y="509"/>
                </a:lnTo>
                <a:lnTo>
                  <a:pt x="1535" y="481"/>
                </a:lnTo>
                <a:lnTo>
                  <a:pt x="1557" y="449"/>
                </a:lnTo>
                <a:lnTo>
                  <a:pt x="1745" y="559"/>
                </a:lnTo>
                <a:lnTo>
                  <a:pt x="1561" y="0"/>
                </a:lnTo>
                <a:lnTo>
                  <a:pt x="964" y="106"/>
                </a:lnTo>
                <a:lnTo>
                  <a:pt x="1165" y="220"/>
                </a:lnTo>
                <a:lnTo>
                  <a:pt x="1148" y="244"/>
                </a:lnTo>
                <a:lnTo>
                  <a:pt x="1130" y="265"/>
                </a:lnTo>
                <a:lnTo>
                  <a:pt x="1112" y="286"/>
                </a:lnTo>
                <a:lnTo>
                  <a:pt x="1094" y="306"/>
                </a:lnTo>
                <a:lnTo>
                  <a:pt x="1079" y="321"/>
                </a:lnTo>
                <a:lnTo>
                  <a:pt x="1063" y="338"/>
                </a:lnTo>
                <a:lnTo>
                  <a:pt x="1045" y="352"/>
                </a:lnTo>
                <a:lnTo>
                  <a:pt x="1025" y="367"/>
                </a:lnTo>
                <a:lnTo>
                  <a:pt x="1001" y="383"/>
                </a:lnTo>
                <a:lnTo>
                  <a:pt x="981" y="396"/>
                </a:lnTo>
                <a:lnTo>
                  <a:pt x="964" y="406"/>
                </a:lnTo>
                <a:lnTo>
                  <a:pt x="939" y="420"/>
                </a:lnTo>
                <a:lnTo>
                  <a:pt x="917" y="429"/>
                </a:lnTo>
                <a:lnTo>
                  <a:pt x="898" y="435"/>
                </a:lnTo>
                <a:lnTo>
                  <a:pt x="878" y="442"/>
                </a:lnTo>
                <a:lnTo>
                  <a:pt x="849" y="450"/>
                </a:lnTo>
                <a:lnTo>
                  <a:pt x="820" y="454"/>
                </a:lnTo>
                <a:lnTo>
                  <a:pt x="791" y="457"/>
                </a:lnTo>
                <a:lnTo>
                  <a:pt x="748" y="459"/>
                </a:lnTo>
                <a:lnTo>
                  <a:pt x="692" y="460"/>
                </a:lnTo>
                <a:lnTo>
                  <a:pt x="649" y="454"/>
                </a:lnTo>
                <a:lnTo>
                  <a:pt x="610" y="445"/>
                </a:lnTo>
                <a:lnTo>
                  <a:pt x="565" y="432"/>
                </a:lnTo>
                <a:lnTo>
                  <a:pt x="525" y="415"/>
                </a:lnTo>
                <a:lnTo>
                  <a:pt x="485" y="395"/>
                </a:lnTo>
                <a:lnTo>
                  <a:pt x="449" y="372"/>
                </a:lnTo>
                <a:lnTo>
                  <a:pt x="414" y="341"/>
                </a:lnTo>
                <a:lnTo>
                  <a:pt x="0" y="580"/>
                </a:lnTo>
                <a:lnTo>
                  <a:pt x="17" y="600"/>
                </a:lnTo>
                <a:lnTo>
                  <a:pt x="41" y="623"/>
                </a:lnTo>
                <a:lnTo>
                  <a:pt x="61" y="643"/>
                </a:lnTo>
                <a:lnTo>
                  <a:pt x="81" y="662"/>
                </a:lnTo>
                <a:lnTo>
                  <a:pt x="101" y="681"/>
                </a:lnTo>
                <a:lnTo>
                  <a:pt x="125" y="701"/>
                </a:lnTo>
                <a:lnTo>
                  <a:pt x="147" y="718"/>
                </a:lnTo>
                <a:lnTo>
                  <a:pt x="169" y="734"/>
                </a:lnTo>
                <a:lnTo>
                  <a:pt x="194" y="750"/>
                </a:lnTo>
                <a:lnTo>
                  <a:pt x="218" y="767"/>
                </a:lnTo>
                <a:lnTo>
                  <a:pt x="243" y="783"/>
                </a:lnTo>
                <a:lnTo>
                  <a:pt x="266" y="796"/>
                </a:lnTo>
                <a:lnTo>
                  <a:pt x="289" y="809"/>
                </a:lnTo>
                <a:lnTo>
                  <a:pt x="311" y="820"/>
                </a:lnTo>
                <a:lnTo>
                  <a:pt x="341" y="834"/>
                </a:lnTo>
                <a:lnTo>
                  <a:pt x="369" y="846"/>
                </a:lnTo>
                <a:lnTo>
                  <a:pt x="401" y="858"/>
                </a:lnTo>
                <a:lnTo>
                  <a:pt x="425" y="867"/>
                </a:lnTo>
                <a:lnTo>
                  <a:pt x="448" y="876"/>
                </a:lnTo>
                <a:lnTo>
                  <a:pt x="475" y="884"/>
                </a:lnTo>
                <a:lnTo>
                  <a:pt x="501" y="891"/>
                </a:lnTo>
                <a:lnTo>
                  <a:pt x="527" y="897"/>
                </a:lnTo>
                <a:lnTo>
                  <a:pt x="557" y="903"/>
                </a:lnTo>
                <a:lnTo>
                  <a:pt x="587" y="908"/>
                </a:lnTo>
                <a:lnTo>
                  <a:pt x="618" y="912"/>
                </a:lnTo>
                <a:lnTo>
                  <a:pt x="650" y="915"/>
                </a:lnTo>
                <a:lnTo>
                  <a:pt x="674" y="916"/>
                </a:lnTo>
                <a:lnTo>
                  <a:pt x="707" y="918"/>
                </a:lnTo>
                <a:lnTo>
                  <a:pt x="740" y="918"/>
                </a:lnTo>
                <a:lnTo>
                  <a:pt x="766" y="917"/>
                </a:lnTo>
                <a:lnTo>
                  <a:pt x="794" y="916"/>
                </a:lnTo>
                <a:lnTo>
                  <a:pt x="825" y="914"/>
                </a:lnTo>
                <a:lnTo>
                  <a:pt x="853" y="910"/>
                </a:lnTo>
                <a:lnTo>
                  <a:pt x="877" y="907"/>
                </a:lnTo>
                <a:close/>
              </a:path>
            </a:pathLst>
          </a:cu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2">
                    <a:satMod val="130000"/>
                  </a:schemeClr>
                </a:solidFill>
              </a:rPr>
              <a:t>System Life Cycle</a:t>
            </a:r>
            <a:endParaRPr lang="id-ID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2779713" cy="4800600"/>
          </a:xfrm>
        </p:spPr>
        <p:txBody>
          <a:bodyPr/>
          <a:lstStyle/>
          <a:p>
            <a:r>
              <a:rPr lang="en-US" sz="4400" i="1" smtClean="0"/>
              <a:t>Birth</a:t>
            </a:r>
          </a:p>
          <a:p>
            <a:r>
              <a:rPr lang="en-US" sz="4400" i="1" smtClean="0"/>
              <a:t>Mature</a:t>
            </a:r>
          </a:p>
          <a:p>
            <a:r>
              <a:rPr lang="en-US" sz="4400" i="1" smtClean="0"/>
              <a:t>Decay</a:t>
            </a:r>
          </a:p>
          <a:p>
            <a:r>
              <a:rPr lang="en-US" sz="4400" i="1" smtClean="0"/>
              <a:t>Junction</a:t>
            </a:r>
          </a:p>
          <a:p>
            <a:pPr lvl="1"/>
            <a:r>
              <a:rPr lang="en-US" sz="4000" i="1" smtClean="0"/>
              <a:t>Death</a:t>
            </a:r>
          </a:p>
          <a:p>
            <a:pPr lvl="1"/>
            <a:r>
              <a:rPr lang="en-US" sz="4000" i="1" smtClean="0"/>
              <a:t>Rebirth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D63136-2D1F-49E6-869C-7B0DB685163F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EB15D-C236-4406-A897-439FBB2836BA}" type="slidenum">
              <a:rPr lang="id-ID"/>
              <a:pPr>
                <a:defRPr/>
              </a:pPr>
              <a:t>5</a:t>
            </a:fld>
            <a:endParaRPr lang="id-ID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6280150"/>
            <a:ext cx="2362200" cy="577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err="1">
                <a:latin typeface="+mn-lt"/>
                <a:cs typeface="+mn-cs"/>
              </a:rPr>
              <a:t>Bagyo</a:t>
            </a:r>
            <a:r>
              <a:rPr lang="en-US" sz="1050" dirty="0">
                <a:latin typeface="+mn-lt"/>
                <a:cs typeface="+mn-cs"/>
              </a:rPr>
              <a:t> Y. </a:t>
            </a:r>
            <a:r>
              <a:rPr lang="en-US" sz="1050" dirty="0" err="1">
                <a:latin typeface="+mn-lt"/>
                <a:cs typeface="+mn-cs"/>
              </a:rPr>
              <a:t>Moeliodihardjo</a:t>
            </a:r>
            <a:endParaRPr lang="en-US" sz="105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Development Council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Board of Higher Education</a:t>
            </a:r>
          </a:p>
        </p:txBody>
      </p:sp>
      <p:sp>
        <p:nvSpPr>
          <p:cNvPr id="10" name="Freeform 29"/>
          <p:cNvSpPr>
            <a:spLocks/>
          </p:cNvSpPr>
          <p:nvPr/>
        </p:nvSpPr>
        <p:spPr bwMode="auto">
          <a:xfrm>
            <a:off x="5072066" y="2101850"/>
            <a:ext cx="1404937" cy="2598738"/>
          </a:xfrm>
          <a:custGeom>
            <a:avLst/>
            <a:gdLst/>
            <a:ahLst/>
            <a:cxnLst>
              <a:cxn ang="0">
                <a:pos x="866" y="3"/>
              </a:cxn>
              <a:cxn ang="0">
                <a:pos x="821" y="12"/>
              </a:cxn>
              <a:cxn ang="0">
                <a:pos x="782" y="22"/>
              </a:cxn>
              <a:cxn ang="0">
                <a:pos x="743" y="33"/>
              </a:cxn>
              <a:cxn ang="0">
                <a:pos x="704" y="47"/>
              </a:cxn>
              <a:cxn ang="0">
                <a:pos x="660" y="65"/>
              </a:cxn>
              <a:cxn ang="0">
                <a:pos x="617" y="84"/>
              </a:cxn>
              <a:cxn ang="0">
                <a:pos x="575" y="105"/>
              </a:cxn>
              <a:cxn ang="0">
                <a:pos x="539" y="127"/>
              </a:cxn>
              <a:cxn ang="0">
                <a:pos x="503" y="150"/>
              </a:cxn>
              <a:cxn ang="0">
                <a:pos x="463" y="179"/>
              </a:cxn>
              <a:cxn ang="0">
                <a:pos x="428" y="205"/>
              </a:cxn>
              <a:cxn ang="0">
                <a:pos x="372" y="255"/>
              </a:cxn>
              <a:cxn ang="0">
                <a:pos x="324" y="304"/>
              </a:cxn>
              <a:cxn ang="0">
                <a:pos x="286" y="349"/>
              </a:cxn>
              <a:cxn ang="0">
                <a:pos x="246" y="401"/>
              </a:cxn>
              <a:cxn ang="0">
                <a:pos x="210" y="458"/>
              </a:cxn>
              <a:cxn ang="0">
                <a:pos x="177" y="514"/>
              </a:cxn>
              <a:cxn ang="0">
                <a:pos x="149" y="577"/>
              </a:cxn>
              <a:cxn ang="0">
                <a:pos x="125" y="644"/>
              </a:cxn>
              <a:cxn ang="0">
                <a:pos x="100" y="727"/>
              </a:cxn>
              <a:cxn ang="0">
                <a:pos x="85" y="808"/>
              </a:cxn>
              <a:cxn ang="0">
                <a:pos x="73" y="913"/>
              </a:cxn>
              <a:cxn ang="0">
                <a:pos x="73" y="1004"/>
              </a:cxn>
              <a:cxn ang="0">
                <a:pos x="82" y="1087"/>
              </a:cxn>
              <a:cxn ang="0">
                <a:pos x="96" y="1172"/>
              </a:cxn>
              <a:cxn ang="0">
                <a:pos x="123" y="1265"/>
              </a:cxn>
              <a:cxn ang="0">
                <a:pos x="155" y="1352"/>
              </a:cxn>
              <a:cxn ang="0">
                <a:pos x="199" y="1434"/>
              </a:cxn>
              <a:cxn ang="0">
                <a:pos x="607" y="1637"/>
              </a:cxn>
              <a:cxn ang="0">
                <a:pos x="597" y="1204"/>
              </a:cxn>
              <a:cxn ang="0">
                <a:pos x="560" y="1136"/>
              </a:cxn>
              <a:cxn ang="0">
                <a:pos x="538" y="1070"/>
              </a:cxn>
              <a:cxn ang="0">
                <a:pos x="530" y="1007"/>
              </a:cxn>
              <a:cxn ang="0">
                <a:pos x="527" y="945"/>
              </a:cxn>
              <a:cxn ang="0">
                <a:pos x="533" y="872"/>
              </a:cxn>
              <a:cxn ang="0">
                <a:pos x="550" y="800"/>
              </a:cxn>
              <a:cxn ang="0">
                <a:pos x="576" y="733"/>
              </a:cxn>
              <a:cxn ang="0">
                <a:pos x="607" y="680"/>
              </a:cxn>
              <a:cxn ang="0">
                <a:pos x="635" y="642"/>
              </a:cxn>
              <a:cxn ang="0">
                <a:pos x="668" y="603"/>
              </a:cxn>
              <a:cxn ang="0">
                <a:pos x="700" y="571"/>
              </a:cxn>
              <a:cxn ang="0">
                <a:pos x="737" y="542"/>
              </a:cxn>
              <a:cxn ang="0">
                <a:pos x="781" y="513"/>
              </a:cxn>
              <a:cxn ang="0">
                <a:pos x="823" y="489"/>
              </a:cxn>
              <a:cxn ang="0">
                <a:pos x="885" y="468"/>
              </a:cxn>
            </a:cxnLst>
            <a:rect l="0" t="0" r="r" b="b"/>
            <a:pathLst>
              <a:path w="885" h="1637">
                <a:moveTo>
                  <a:pt x="885" y="0"/>
                </a:moveTo>
                <a:lnTo>
                  <a:pt x="866" y="3"/>
                </a:lnTo>
                <a:lnTo>
                  <a:pt x="847" y="6"/>
                </a:lnTo>
                <a:lnTo>
                  <a:pt x="821" y="12"/>
                </a:lnTo>
                <a:lnTo>
                  <a:pt x="802" y="16"/>
                </a:lnTo>
                <a:lnTo>
                  <a:pt x="782" y="22"/>
                </a:lnTo>
                <a:lnTo>
                  <a:pt x="763" y="28"/>
                </a:lnTo>
                <a:lnTo>
                  <a:pt x="743" y="33"/>
                </a:lnTo>
                <a:lnTo>
                  <a:pt x="724" y="39"/>
                </a:lnTo>
                <a:lnTo>
                  <a:pt x="704" y="47"/>
                </a:lnTo>
                <a:lnTo>
                  <a:pt x="680" y="56"/>
                </a:lnTo>
                <a:lnTo>
                  <a:pt x="660" y="65"/>
                </a:lnTo>
                <a:lnTo>
                  <a:pt x="639" y="74"/>
                </a:lnTo>
                <a:lnTo>
                  <a:pt x="617" y="84"/>
                </a:lnTo>
                <a:lnTo>
                  <a:pt x="595" y="95"/>
                </a:lnTo>
                <a:lnTo>
                  <a:pt x="575" y="105"/>
                </a:lnTo>
                <a:lnTo>
                  <a:pt x="556" y="117"/>
                </a:lnTo>
                <a:lnTo>
                  <a:pt x="539" y="127"/>
                </a:lnTo>
                <a:lnTo>
                  <a:pt x="522" y="139"/>
                </a:lnTo>
                <a:lnTo>
                  <a:pt x="503" y="150"/>
                </a:lnTo>
                <a:lnTo>
                  <a:pt x="482" y="164"/>
                </a:lnTo>
                <a:lnTo>
                  <a:pt x="463" y="179"/>
                </a:lnTo>
                <a:lnTo>
                  <a:pt x="445" y="193"/>
                </a:lnTo>
                <a:lnTo>
                  <a:pt x="428" y="205"/>
                </a:lnTo>
                <a:lnTo>
                  <a:pt x="400" y="228"/>
                </a:lnTo>
                <a:lnTo>
                  <a:pt x="372" y="255"/>
                </a:lnTo>
                <a:lnTo>
                  <a:pt x="350" y="275"/>
                </a:lnTo>
                <a:lnTo>
                  <a:pt x="324" y="304"/>
                </a:lnTo>
                <a:lnTo>
                  <a:pt x="306" y="325"/>
                </a:lnTo>
                <a:lnTo>
                  <a:pt x="286" y="349"/>
                </a:lnTo>
                <a:lnTo>
                  <a:pt x="264" y="376"/>
                </a:lnTo>
                <a:lnTo>
                  <a:pt x="246" y="401"/>
                </a:lnTo>
                <a:lnTo>
                  <a:pt x="228" y="430"/>
                </a:lnTo>
                <a:lnTo>
                  <a:pt x="210" y="458"/>
                </a:lnTo>
                <a:lnTo>
                  <a:pt x="192" y="488"/>
                </a:lnTo>
                <a:lnTo>
                  <a:pt x="177" y="514"/>
                </a:lnTo>
                <a:lnTo>
                  <a:pt x="163" y="546"/>
                </a:lnTo>
                <a:lnTo>
                  <a:pt x="149" y="577"/>
                </a:lnTo>
                <a:lnTo>
                  <a:pt x="137" y="609"/>
                </a:lnTo>
                <a:lnTo>
                  <a:pt x="125" y="644"/>
                </a:lnTo>
                <a:lnTo>
                  <a:pt x="110" y="687"/>
                </a:lnTo>
                <a:lnTo>
                  <a:pt x="100" y="727"/>
                </a:lnTo>
                <a:lnTo>
                  <a:pt x="90" y="768"/>
                </a:lnTo>
                <a:lnTo>
                  <a:pt x="85" y="808"/>
                </a:lnTo>
                <a:lnTo>
                  <a:pt x="78" y="855"/>
                </a:lnTo>
                <a:lnTo>
                  <a:pt x="73" y="913"/>
                </a:lnTo>
                <a:lnTo>
                  <a:pt x="72" y="959"/>
                </a:lnTo>
                <a:lnTo>
                  <a:pt x="73" y="1004"/>
                </a:lnTo>
                <a:lnTo>
                  <a:pt x="77" y="1047"/>
                </a:lnTo>
                <a:lnTo>
                  <a:pt x="82" y="1087"/>
                </a:lnTo>
                <a:lnTo>
                  <a:pt x="87" y="1129"/>
                </a:lnTo>
                <a:lnTo>
                  <a:pt x="96" y="1172"/>
                </a:lnTo>
                <a:lnTo>
                  <a:pt x="108" y="1218"/>
                </a:lnTo>
                <a:lnTo>
                  <a:pt x="123" y="1265"/>
                </a:lnTo>
                <a:lnTo>
                  <a:pt x="138" y="1309"/>
                </a:lnTo>
                <a:lnTo>
                  <a:pt x="155" y="1352"/>
                </a:lnTo>
                <a:lnTo>
                  <a:pt x="175" y="1394"/>
                </a:lnTo>
                <a:lnTo>
                  <a:pt x="199" y="1434"/>
                </a:lnTo>
                <a:lnTo>
                  <a:pt x="0" y="1547"/>
                </a:lnTo>
                <a:lnTo>
                  <a:pt x="607" y="1637"/>
                </a:lnTo>
                <a:lnTo>
                  <a:pt x="830" y="1079"/>
                </a:lnTo>
                <a:lnTo>
                  <a:pt x="597" y="1204"/>
                </a:lnTo>
                <a:lnTo>
                  <a:pt x="574" y="1168"/>
                </a:lnTo>
                <a:lnTo>
                  <a:pt x="560" y="1136"/>
                </a:lnTo>
                <a:lnTo>
                  <a:pt x="547" y="1103"/>
                </a:lnTo>
                <a:lnTo>
                  <a:pt x="538" y="1070"/>
                </a:lnTo>
                <a:lnTo>
                  <a:pt x="532" y="1038"/>
                </a:lnTo>
                <a:lnTo>
                  <a:pt x="530" y="1007"/>
                </a:lnTo>
                <a:lnTo>
                  <a:pt x="527" y="976"/>
                </a:lnTo>
                <a:lnTo>
                  <a:pt x="527" y="945"/>
                </a:lnTo>
                <a:lnTo>
                  <a:pt x="529" y="908"/>
                </a:lnTo>
                <a:lnTo>
                  <a:pt x="533" y="872"/>
                </a:lnTo>
                <a:lnTo>
                  <a:pt x="541" y="832"/>
                </a:lnTo>
                <a:lnTo>
                  <a:pt x="550" y="800"/>
                </a:lnTo>
                <a:lnTo>
                  <a:pt x="564" y="764"/>
                </a:lnTo>
                <a:lnTo>
                  <a:pt x="576" y="733"/>
                </a:lnTo>
                <a:lnTo>
                  <a:pt x="593" y="703"/>
                </a:lnTo>
                <a:lnTo>
                  <a:pt x="607" y="680"/>
                </a:lnTo>
                <a:lnTo>
                  <a:pt x="621" y="661"/>
                </a:lnTo>
                <a:lnTo>
                  <a:pt x="635" y="642"/>
                </a:lnTo>
                <a:lnTo>
                  <a:pt x="651" y="623"/>
                </a:lnTo>
                <a:lnTo>
                  <a:pt x="668" y="603"/>
                </a:lnTo>
                <a:lnTo>
                  <a:pt x="683" y="589"/>
                </a:lnTo>
                <a:lnTo>
                  <a:pt x="700" y="571"/>
                </a:lnTo>
                <a:lnTo>
                  <a:pt x="717" y="557"/>
                </a:lnTo>
                <a:lnTo>
                  <a:pt x="737" y="542"/>
                </a:lnTo>
                <a:lnTo>
                  <a:pt x="761" y="526"/>
                </a:lnTo>
                <a:lnTo>
                  <a:pt x="781" y="513"/>
                </a:lnTo>
                <a:lnTo>
                  <a:pt x="798" y="503"/>
                </a:lnTo>
                <a:lnTo>
                  <a:pt x="823" y="489"/>
                </a:lnTo>
                <a:lnTo>
                  <a:pt x="847" y="479"/>
                </a:lnTo>
                <a:lnTo>
                  <a:pt x="885" y="468"/>
                </a:lnTo>
                <a:lnTo>
                  <a:pt x="885" y="0"/>
                </a:lnTo>
                <a:close/>
              </a:path>
            </a:pathLst>
          </a:cu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1" name="Freeform 33"/>
          <p:cNvSpPr>
            <a:spLocks/>
          </p:cNvSpPr>
          <p:nvPr/>
        </p:nvSpPr>
        <p:spPr bwMode="auto">
          <a:xfrm>
            <a:off x="6170616" y="1751013"/>
            <a:ext cx="2087562" cy="2624137"/>
          </a:xfrm>
          <a:custGeom>
            <a:avLst/>
            <a:gdLst/>
            <a:ahLst/>
            <a:cxnLst>
              <a:cxn ang="0">
                <a:pos x="519" y="220"/>
              </a:cxn>
              <a:cxn ang="0">
                <a:pos x="567" y="230"/>
              </a:cxn>
              <a:cxn ang="0">
                <a:pos x="604" y="239"/>
              </a:cxn>
              <a:cxn ang="0">
                <a:pos x="643" y="251"/>
              </a:cxn>
              <a:cxn ang="0">
                <a:pos x="682" y="264"/>
              </a:cxn>
              <a:cxn ang="0">
                <a:pos x="727" y="282"/>
              </a:cxn>
              <a:cxn ang="0">
                <a:pos x="770" y="301"/>
              </a:cxn>
              <a:cxn ang="0">
                <a:pos x="812" y="322"/>
              </a:cxn>
              <a:cxn ang="0">
                <a:pos x="848" y="344"/>
              </a:cxn>
              <a:cxn ang="0">
                <a:pos x="884" y="367"/>
              </a:cxn>
              <a:cxn ang="0">
                <a:pos x="924" y="396"/>
              </a:cxn>
              <a:cxn ang="0">
                <a:pos x="959" y="422"/>
              </a:cxn>
              <a:cxn ang="0">
                <a:pos x="1014" y="471"/>
              </a:cxn>
              <a:cxn ang="0">
                <a:pos x="1062" y="520"/>
              </a:cxn>
              <a:cxn ang="0">
                <a:pos x="1100" y="565"/>
              </a:cxn>
              <a:cxn ang="0">
                <a:pos x="1140" y="618"/>
              </a:cxn>
              <a:cxn ang="0">
                <a:pos x="1177" y="675"/>
              </a:cxn>
              <a:cxn ang="0">
                <a:pos x="1209" y="731"/>
              </a:cxn>
              <a:cxn ang="0">
                <a:pos x="1238" y="794"/>
              </a:cxn>
              <a:cxn ang="0">
                <a:pos x="1262" y="861"/>
              </a:cxn>
              <a:cxn ang="0">
                <a:pos x="1287" y="944"/>
              </a:cxn>
              <a:cxn ang="0">
                <a:pos x="1302" y="1025"/>
              </a:cxn>
              <a:cxn ang="0">
                <a:pos x="1314" y="1131"/>
              </a:cxn>
              <a:cxn ang="0">
                <a:pos x="1314" y="1221"/>
              </a:cxn>
              <a:cxn ang="0">
                <a:pos x="1305" y="1303"/>
              </a:cxn>
              <a:cxn ang="0">
                <a:pos x="1291" y="1388"/>
              </a:cxn>
              <a:cxn ang="0">
                <a:pos x="1264" y="1482"/>
              </a:cxn>
              <a:cxn ang="0">
                <a:pos x="1232" y="1569"/>
              </a:cxn>
              <a:cxn ang="0">
                <a:pos x="1182" y="1653"/>
              </a:cxn>
              <a:cxn ang="0">
                <a:pos x="816" y="1387"/>
              </a:cxn>
              <a:cxn ang="0">
                <a:pos x="840" y="1320"/>
              </a:cxn>
              <a:cxn ang="0">
                <a:pos x="855" y="1255"/>
              </a:cxn>
              <a:cxn ang="0">
                <a:pos x="860" y="1194"/>
              </a:cxn>
              <a:cxn ang="0">
                <a:pos x="858" y="1125"/>
              </a:cxn>
              <a:cxn ang="0">
                <a:pos x="846" y="1049"/>
              </a:cxn>
              <a:cxn ang="0">
                <a:pos x="823" y="981"/>
              </a:cxn>
              <a:cxn ang="0">
                <a:pos x="794" y="920"/>
              </a:cxn>
              <a:cxn ang="0">
                <a:pos x="766" y="878"/>
              </a:cxn>
              <a:cxn ang="0">
                <a:pos x="736" y="840"/>
              </a:cxn>
              <a:cxn ang="0">
                <a:pos x="703" y="806"/>
              </a:cxn>
              <a:cxn ang="0">
                <a:pos x="669" y="774"/>
              </a:cxn>
              <a:cxn ang="0">
                <a:pos x="625" y="744"/>
              </a:cxn>
              <a:cxn ang="0">
                <a:pos x="588" y="721"/>
              </a:cxn>
              <a:cxn ang="0">
                <a:pos x="541" y="698"/>
              </a:cxn>
              <a:cxn ang="0">
                <a:pos x="502" y="684"/>
              </a:cxn>
              <a:cxn ang="0">
                <a:pos x="444" y="672"/>
              </a:cxn>
              <a:cxn ang="0">
                <a:pos x="386" y="667"/>
              </a:cxn>
              <a:cxn ang="0">
                <a:pos x="370" y="907"/>
              </a:cxn>
              <a:cxn ang="0">
                <a:pos x="369" y="0"/>
              </a:cxn>
              <a:cxn ang="0">
                <a:pos x="389" y="208"/>
              </a:cxn>
              <a:cxn ang="0">
                <a:pos x="448" y="211"/>
              </a:cxn>
              <a:cxn ang="0">
                <a:pos x="501" y="217"/>
              </a:cxn>
            </a:cxnLst>
            <a:rect l="0" t="0" r="r" b="b"/>
            <a:pathLst>
              <a:path w="1315" h="1653">
                <a:moveTo>
                  <a:pt x="501" y="217"/>
                </a:moveTo>
                <a:lnTo>
                  <a:pt x="519" y="220"/>
                </a:lnTo>
                <a:lnTo>
                  <a:pt x="543" y="224"/>
                </a:lnTo>
                <a:lnTo>
                  <a:pt x="567" y="230"/>
                </a:lnTo>
                <a:lnTo>
                  <a:pt x="584" y="234"/>
                </a:lnTo>
                <a:lnTo>
                  <a:pt x="604" y="239"/>
                </a:lnTo>
                <a:lnTo>
                  <a:pt x="623" y="245"/>
                </a:lnTo>
                <a:lnTo>
                  <a:pt x="643" y="251"/>
                </a:lnTo>
                <a:lnTo>
                  <a:pt x="661" y="256"/>
                </a:lnTo>
                <a:lnTo>
                  <a:pt x="682" y="264"/>
                </a:lnTo>
                <a:lnTo>
                  <a:pt x="706" y="274"/>
                </a:lnTo>
                <a:lnTo>
                  <a:pt x="727" y="282"/>
                </a:lnTo>
                <a:lnTo>
                  <a:pt x="747" y="291"/>
                </a:lnTo>
                <a:lnTo>
                  <a:pt x="770" y="301"/>
                </a:lnTo>
                <a:lnTo>
                  <a:pt x="792" y="312"/>
                </a:lnTo>
                <a:lnTo>
                  <a:pt x="812" y="322"/>
                </a:lnTo>
                <a:lnTo>
                  <a:pt x="831" y="334"/>
                </a:lnTo>
                <a:lnTo>
                  <a:pt x="848" y="344"/>
                </a:lnTo>
                <a:lnTo>
                  <a:pt x="865" y="356"/>
                </a:lnTo>
                <a:lnTo>
                  <a:pt x="884" y="367"/>
                </a:lnTo>
                <a:lnTo>
                  <a:pt x="905" y="382"/>
                </a:lnTo>
                <a:lnTo>
                  <a:pt x="924" y="396"/>
                </a:lnTo>
                <a:lnTo>
                  <a:pt x="942" y="410"/>
                </a:lnTo>
                <a:lnTo>
                  <a:pt x="959" y="422"/>
                </a:lnTo>
                <a:lnTo>
                  <a:pt x="986" y="445"/>
                </a:lnTo>
                <a:lnTo>
                  <a:pt x="1014" y="471"/>
                </a:lnTo>
                <a:lnTo>
                  <a:pt x="1036" y="491"/>
                </a:lnTo>
                <a:lnTo>
                  <a:pt x="1062" y="520"/>
                </a:lnTo>
                <a:lnTo>
                  <a:pt x="1080" y="541"/>
                </a:lnTo>
                <a:lnTo>
                  <a:pt x="1100" y="565"/>
                </a:lnTo>
                <a:lnTo>
                  <a:pt x="1122" y="592"/>
                </a:lnTo>
                <a:lnTo>
                  <a:pt x="1140" y="618"/>
                </a:lnTo>
                <a:lnTo>
                  <a:pt x="1158" y="647"/>
                </a:lnTo>
                <a:lnTo>
                  <a:pt x="1177" y="675"/>
                </a:lnTo>
                <a:lnTo>
                  <a:pt x="1193" y="705"/>
                </a:lnTo>
                <a:lnTo>
                  <a:pt x="1209" y="731"/>
                </a:lnTo>
                <a:lnTo>
                  <a:pt x="1224" y="763"/>
                </a:lnTo>
                <a:lnTo>
                  <a:pt x="1238" y="794"/>
                </a:lnTo>
                <a:lnTo>
                  <a:pt x="1250" y="826"/>
                </a:lnTo>
                <a:lnTo>
                  <a:pt x="1262" y="861"/>
                </a:lnTo>
                <a:lnTo>
                  <a:pt x="1277" y="904"/>
                </a:lnTo>
                <a:lnTo>
                  <a:pt x="1287" y="944"/>
                </a:lnTo>
                <a:lnTo>
                  <a:pt x="1297" y="985"/>
                </a:lnTo>
                <a:lnTo>
                  <a:pt x="1302" y="1025"/>
                </a:lnTo>
                <a:lnTo>
                  <a:pt x="1309" y="1072"/>
                </a:lnTo>
                <a:lnTo>
                  <a:pt x="1314" y="1131"/>
                </a:lnTo>
                <a:lnTo>
                  <a:pt x="1315" y="1176"/>
                </a:lnTo>
                <a:lnTo>
                  <a:pt x="1314" y="1221"/>
                </a:lnTo>
                <a:lnTo>
                  <a:pt x="1310" y="1263"/>
                </a:lnTo>
                <a:lnTo>
                  <a:pt x="1305" y="1303"/>
                </a:lnTo>
                <a:lnTo>
                  <a:pt x="1300" y="1345"/>
                </a:lnTo>
                <a:lnTo>
                  <a:pt x="1291" y="1388"/>
                </a:lnTo>
                <a:lnTo>
                  <a:pt x="1279" y="1434"/>
                </a:lnTo>
                <a:lnTo>
                  <a:pt x="1264" y="1482"/>
                </a:lnTo>
                <a:lnTo>
                  <a:pt x="1249" y="1526"/>
                </a:lnTo>
                <a:lnTo>
                  <a:pt x="1232" y="1569"/>
                </a:lnTo>
                <a:lnTo>
                  <a:pt x="1207" y="1611"/>
                </a:lnTo>
                <a:lnTo>
                  <a:pt x="1182" y="1653"/>
                </a:lnTo>
                <a:lnTo>
                  <a:pt x="795" y="1429"/>
                </a:lnTo>
                <a:lnTo>
                  <a:pt x="816" y="1387"/>
                </a:lnTo>
                <a:lnTo>
                  <a:pt x="830" y="1355"/>
                </a:lnTo>
                <a:lnTo>
                  <a:pt x="840" y="1320"/>
                </a:lnTo>
                <a:lnTo>
                  <a:pt x="849" y="1286"/>
                </a:lnTo>
                <a:lnTo>
                  <a:pt x="855" y="1255"/>
                </a:lnTo>
                <a:lnTo>
                  <a:pt x="857" y="1224"/>
                </a:lnTo>
                <a:lnTo>
                  <a:pt x="860" y="1194"/>
                </a:lnTo>
                <a:lnTo>
                  <a:pt x="860" y="1162"/>
                </a:lnTo>
                <a:lnTo>
                  <a:pt x="858" y="1125"/>
                </a:lnTo>
                <a:lnTo>
                  <a:pt x="853" y="1089"/>
                </a:lnTo>
                <a:lnTo>
                  <a:pt x="846" y="1049"/>
                </a:lnTo>
                <a:lnTo>
                  <a:pt x="837" y="1017"/>
                </a:lnTo>
                <a:lnTo>
                  <a:pt x="823" y="981"/>
                </a:lnTo>
                <a:lnTo>
                  <a:pt x="810" y="950"/>
                </a:lnTo>
                <a:lnTo>
                  <a:pt x="794" y="920"/>
                </a:lnTo>
                <a:lnTo>
                  <a:pt x="780" y="897"/>
                </a:lnTo>
                <a:lnTo>
                  <a:pt x="766" y="878"/>
                </a:lnTo>
                <a:lnTo>
                  <a:pt x="752" y="859"/>
                </a:lnTo>
                <a:lnTo>
                  <a:pt x="736" y="840"/>
                </a:lnTo>
                <a:lnTo>
                  <a:pt x="718" y="820"/>
                </a:lnTo>
                <a:lnTo>
                  <a:pt x="703" y="806"/>
                </a:lnTo>
                <a:lnTo>
                  <a:pt x="686" y="789"/>
                </a:lnTo>
                <a:lnTo>
                  <a:pt x="669" y="774"/>
                </a:lnTo>
                <a:lnTo>
                  <a:pt x="649" y="759"/>
                </a:lnTo>
                <a:lnTo>
                  <a:pt x="625" y="744"/>
                </a:lnTo>
                <a:lnTo>
                  <a:pt x="605" y="730"/>
                </a:lnTo>
                <a:lnTo>
                  <a:pt x="588" y="721"/>
                </a:lnTo>
                <a:lnTo>
                  <a:pt x="563" y="706"/>
                </a:lnTo>
                <a:lnTo>
                  <a:pt x="541" y="698"/>
                </a:lnTo>
                <a:lnTo>
                  <a:pt x="522" y="691"/>
                </a:lnTo>
                <a:lnTo>
                  <a:pt x="502" y="684"/>
                </a:lnTo>
                <a:lnTo>
                  <a:pt x="472" y="677"/>
                </a:lnTo>
                <a:lnTo>
                  <a:pt x="444" y="672"/>
                </a:lnTo>
                <a:lnTo>
                  <a:pt x="415" y="669"/>
                </a:lnTo>
                <a:lnTo>
                  <a:pt x="386" y="667"/>
                </a:lnTo>
                <a:lnTo>
                  <a:pt x="370" y="666"/>
                </a:lnTo>
                <a:lnTo>
                  <a:pt x="370" y="907"/>
                </a:lnTo>
                <a:lnTo>
                  <a:pt x="0" y="460"/>
                </a:lnTo>
                <a:lnTo>
                  <a:pt x="369" y="0"/>
                </a:lnTo>
                <a:lnTo>
                  <a:pt x="369" y="207"/>
                </a:lnTo>
                <a:lnTo>
                  <a:pt x="389" y="208"/>
                </a:lnTo>
                <a:lnTo>
                  <a:pt x="418" y="209"/>
                </a:lnTo>
                <a:lnTo>
                  <a:pt x="448" y="211"/>
                </a:lnTo>
                <a:lnTo>
                  <a:pt x="477" y="214"/>
                </a:lnTo>
                <a:lnTo>
                  <a:pt x="501" y="217"/>
                </a:lnTo>
                <a:close/>
              </a:path>
            </a:pathLst>
          </a:custGeom>
          <a:solidFill>
            <a:schemeClr val="accent4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 rot="2329178">
            <a:off x="6051553" y="4583113"/>
            <a:ext cx="1703388" cy="1309687"/>
          </a:xfrm>
          <a:prstGeom prst="rightArrow">
            <a:avLst>
              <a:gd name="adj1" fmla="val 50000"/>
              <a:gd name="adj2" fmla="val 32515"/>
            </a:avLst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5594353" y="4114800"/>
            <a:ext cx="457200" cy="457200"/>
          </a:xfrm>
          <a:prstGeom prst="ellipse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4" name="Oval 18"/>
          <p:cNvSpPr>
            <a:spLocks noChangeArrowheads="1"/>
          </p:cNvSpPr>
          <p:nvPr/>
        </p:nvSpPr>
        <p:spPr bwMode="auto">
          <a:xfrm>
            <a:off x="7643834" y="3686180"/>
            <a:ext cx="4572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6" name="Freeform 32"/>
          <p:cNvSpPr>
            <a:spLocks/>
          </p:cNvSpPr>
          <p:nvPr/>
        </p:nvSpPr>
        <p:spPr bwMode="auto">
          <a:xfrm>
            <a:off x="6143636" y="1714488"/>
            <a:ext cx="2087562" cy="2352675"/>
          </a:xfrm>
          <a:custGeom>
            <a:avLst/>
            <a:gdLst/>
            <a:ahLst/>
            <a:cxnLst>
              <a:cxn ang="0">
                <a:pos x="519" y="220"/>
              </a:cxn>
              <a:cxn ang="0">
                <a:pos x="567" y="230"/>
              </a:cxn>
              <a:cxn ang="0">
                <a:pos x="604" y="239"/>
              </a:cxn>
              <a:cxn ang="0">
                <a:pos x="643" y="251"/>
              </a:cxn>
              <a:cxn ang="0">
                <a:pos x="682" y="264"/>
              </a:cxn>
              <a:cxn ang="0">
                <a:pos x="727" y="282"/>
              </a:cxn>
              <a:cxn ang="0">
                <a:pos x="770" y="301"/>
              </a:cxn>
              <a:cxn ang="0">
                <a:pos x="812" y="322"/>
              </a:cxn>
              <a:cxn ang="0">
                <a:pos x="848" y="344"/>
              </a:cxn>
              <a:cxn ang="0">
                <a:pos x="884" y="367"/>
              </a:cxn>
              <a:cxn ang="0">
                <a:pos x="924" y="395"/>
              </a:cxn>
              <a:cxn ang="0">
                <a:pos x="959" y="422"/>
              </a:cxn>
              <a:cxn ang="0">
                <a:pos x="1014" y="471"/>
              </a:cxn>
              <a:cxn ang="0">
                <a:pos x="1062" y="520"/>
              </a:cxn>
              <a:cxn ang="0">
                <a:pos x="1100" y="565"/>
              </a:cxn>
              <a:cxn ang="0">
                <a:pos x="1140" y="618"/>
              </a:cxn>
              <a:cxn ang="0">
                <a:pos x="1177" y="675"/>
              </a:cxn>
              <a:cxn ang="0">
                <a:pos x="1209" y="731"/>
              </a:cxn>
              <a:cxn ang="0">
                <a:pos x="1238" y="794"/>
              </a:cxn>
              <a:cxn ang="0">
                <a:pos x="1262" y="861"/>
              </a:cxn>
              <a:cxn ang="0">
                <a:pos x="1287" y="944"/>
              </a:cxn>
              <a:cxn ang="0">
                <a:pos x="1302" y="1025"/>
              </a:cxn>
              <a:cxn ang="0">
                <a:pos x="1314" y="1130"/>
              </a:cxn>
              <a:cxn ang="0">
                <a:pos x="1314" y="1220"/>
              </a:cxn>
              <a:cxn ang="0">
                <a:pos x="1305" y="1303"/>
              </a:cxn>
              <a:cxn ang="0">
                <a:pos x="1291" y="1388"/>
              </a:cxn>
              <a:cxn ang="0">
                <a:pos x="1264" y="1482"/>
              </a:cxn>
              <a:cxn ang="0">
                <a:pos x="850" y="1270"/>
              </a:cxn>
              <a:cxn ang="0">
                <a:pos x="860" y="1193"/>
              </a:cxn>
              <a:cxn ang="0">
                <a:pos x="858" y="1124"/>
              </a:cxn>
              <a:cxn ang="0">
                <a:pos x="846" y="1049"/>
              </a:cxn>
              <a:cxn ang="0">
                <a:pos x="823" y="981"/>
              </a:cxn>
              <a:cxn ang="0">
                <a:pos x="794" y="920"/>
              </a:cxn>
              <a:cxn ang="0">
                <a:pos x="766" y="878"/>
              </a:cxn>
              <a:cxn ang="0">
                <a:pos x="736" y="840"/>
              </a:cxn>
              <a:cxn ang="0">
                <a:pos x="703" y="806"/>
              </a:cxn>
              <a:cxn ang="0">
                <a:pos x="669" y="774"/>
              </a:cxn>
              <a:cxn ang="0">
                <a:pos x="625" y="744"/>
              </a:cxn>
              <a:cxn ang="0">
                <a:pos x="588" y="721"/>
              </a:cxn>
              <a:cxn ang="0">
                <a:pos x="541" y="698"/>
              </a:cxn>
              <a:cxn ang="0">
                <a:pos x="502" y="684"/>
              </a:cxn>
              <a:cxn ang="0">
                <a:pos x="444" y="672"/>
              </a:cxn>
              <a:cxn ang="0">
                <a:pos x="386" y="667"/>
              </a:cxn>
              <a:cxn ang="0">
                <a:pos x="370" y="907"/>
              </a:cxn>
              <a:cxn ang="0">
                <a:pos x="369" y="0"/>
              </a:cxn>
              <a:cxn ang="0">
                <a:pos x="389" y="208"/>
              </a:cxn>
              <a:cxn ang="0">
                <a:pos x="448" y="211"/>
              </a:cxn>
              <a:cxn ang="0">
                <a:pos x="501" y="217"/>
              </a:cxn>
            </a:cxnLst>
            <a:rect l="0" t="0" r="r" b="b"/>
            <a:pathLst>
              <a:path w="1315" h="1482">
                <a:moveTo>
                  <a:pt x="501" y="217"/>
                </a:moveTo>
                <a:lnTo>
                  <a:pt x="519" y="220"/>
                </a:lnTo>
                <a:lnTo>
                  <a:pt x="543" y="224"/>
                </a:lnTo>
                <a:lnTo>
                  <a:pt x="567" y="230"/>
                </a:lnTo>
                <a:lnTo>
                  <a:pt x="584" y="234"/>
                </a:lnTo>
                <a:lnTo>
                  <a:pt x="604" y="239"/>
                </a:lnTo>
                <a:lnTo>
                  <a:pt x="623" y="245"/>
                </a:lnTo>
                <a:lnTo>
                  <a:pt x="643" y="251"/>
                </a:lnTo>
                <a:lnTo>
                  <a:pt x="661" y="256"/>
                </a:lnTo>
                <a:lnTo>
                  <a:pt x="682" y="264"/>
                </a:lnTo>
                <a:lnTo>
                  <a:pt x="706" y="274"/>
                </a:lnTo>
                <a:lnTo>
                  <a:pt x="727" y="282"/>
                </a:lnTo>
                <a:lnTo>
                  <a:pt x="747" y="291"/>
                </a:lnTo>
                <a:lnTo>
                  <a:pt x="770" y="301"/>
                </a:lnTo>
                <a:lnTo>
                  <a:pt x="792" y="312"/>
                </a:lnTo>
                <a:lnTo>
                  <a:pt x="812" y="322"/>
                </a:lnTo>
                <a:lnTo>
                  <a:pt x="831" y="334"/>
                </a:lnTo>
                <a:lnTo>
                  <a:pt x="848" y="344"/>
                </a:lnTo>
                <a:lnTo>
                  <a:pt x="865" y="356"/>
                </a:lnTo>
                <a:lnTo>
                  <a:pt x="884" y="367"/>
                </a:lnTo>
                <a:lnTo>
                  <a:pt x="905" y="381"/>
                </a:lnTo>
                <a:lnTo>
                  <a:pt x="924" y="395"/>
                </a:lnTo>
                <a:lnTo>
                  <a:pt x="942" y="409"/>
                </a:lnTo>
                <a:lnTo>
                  <a:pt x="959" y="422"/>
                </a:lnTo>
                <a:lnTo>
                  <a:pt x="986" y="445"/>
                </a:lnTo>
                <a:lnTo>
                  <a:pt x="1014" y="471"/>
                </a:lnTo>
                <a:lnTo>
                  <a:pt x="1036" y="491"/>
                </a:lnTo>
                <a:lnTo>
                  <a:pt x="1062" y="520"/>
                </a:lnTo>
                <a:lnTo>
                  <a:pt x="1080" y="541"/>
                </a:lnTo>
                <a:lnTo>
                  <a:pt x="1100" y="565"/>
                </a:lnTo>
                <a:lnTo>
                  <a:pt x="1122" y="592"/>
                </a:lnTo>
                <a:lnTo>
                  <a:pt x="1140" y="618"/>
                </a:lnTo>
                <a:lnTo>
                  <a:pt x="1158" y="647"/>
                </a:lnTo>
                <a:lnTo>
                  <a:pt x="1177" y="675"/>
                </a:lnTo>
                <a:lnTo>
                  <a:pt x="1193" y="705"/>
                </a:lnTo>
                <a:lnTo>
                  <a:pt x="1209" y="731"/>
                </a:lnTo>
                <a:lnTo>
                  <a:pt x="1224" y="763"/>
                </a:lnTo>
                <a:lnTo>
                  <a:pt x="1238" y="794"/>
                </a:lnTo>
                <a:lnTo>
                  <a:pt x="1250" y="826"/>
                </a:lnTo>
                <a:lnTo>
                  <a:pt x="1262" y="861"/>
                </a:lnTo>
                <a:lnTo>
                  <a:pt x="1277" y="904"/>
                </a:lnTo>
                <a:lnTo>
                  <a:pt x="1287" y="944"/>
                </a:lnTo>
                <a:lnTo>
                  <a:pt x="1297" y="985"/>
                </a:lnTo>
                <a:lnTo>
                  <a:pt x="1302" y="1025"/>
                </a:lnTo>
                <a:lnTo>
                  <a:pt x="1309" y="1072"/>
                </a:lnTo>
                <a:lnTo>
                  <a:pt x="1314" y="1130"/>
                </a:lnTo>
                <a:lnTo>
                  <a:pt x="1315" y="1175"/>
                </a:lnTo>
                <a:lnTo>
                  <a:pt x="1314" y="1220"/>
                </a:lnTo>
                <a:lnTo>
                  <a:pt x="1310" y="1263"/>
                </a:lnTo>
                <a:lnTo>
                  <a:pt x="1305" y="1303"/>
                </a:lnTo>
                <a:lnTo>
                  <a:pt x="1300" y="1345"/>
                </a:lnTo>
                <a:lnTo>
                  <a:pt x="1291" y="1388"/>
                </a:lnTo>
                <a:lnTo>
                  <a:pt x="1279" y="1434"/>
                </a:lnTo>
                <a:lnTo>
                  <a:pt x="1264" y="1482"/>
                </a:lnTo>
                <a:lnTo>
                  <a:pt x="1178" y="1214"/>
                </a:lnTo>
                <a:lnTo>
                  <a:pt x="850" y="1270"/>
                </a:lnTo>
                <a:lnTo>
                  <a:pt x="857" y="1223"/>
                </a:lnTo>
                <a:lnTo>
                  <a:pt x="860" y="1193"/>
                </a:lnTo>
                <a:lnTo>
                  <a:pt x="860" y="1161"/>
                </a:lnTo>
                <a:lnTo>
                  <a:pt x="858" y="1124"/>
                </a:lnTo>
                <a:lnTo>
                  <a:pt x="853" y="1089"/>
                </a:lnTo>
                <a:lnTo>
                  <a:pt x="846" y="1049"/>
                </a:lnTo>
                <a:lnTo>
                  <a:pt x="837" y="1017"/>
                </a:lnTo>
                <a:lnTo>
                  <a:pt x="823" y="981"/>
                </a:lnTo>
                <a:lnTo>
                  <a:pt x="810" y="950"/>
                </a:lnTo>
                <a:lnTo>
                  <a:pt x="794" y="920"/>
                </a:lnTo>
                <a:lnTo>
                  <a:pt x="780" y="897"/>
                </a:lnTo>
                <a:lnTo>
                  <a:pt x="766" y="878"/>
                </a:lnTo>
                <a:lnTo>
                  <a:pt x="752" y="859"/>
                </a:lnTo>
                <a:lnTo>
                  <a:pt x="736" y="840"/>
                </a:lnTo>
                <a:lnTo>
                  <a:pt x="718" y="820"/>
                </a:lnTo>
                <a:lnTo>
                  <a:pt x="703" y="806"/>
                </a:lnTo>
                <a:lnTo>
                  <a:pt x="686" y="789"/>
                </a:lnTo>
                <a:lnTo>
                  <a:pt x="669" y="774"/>
                </a:lnTo>
                <a:lnTo>
                  <a:pt x="649" y="759"/>
                </a:lnTo>
                <a:lnTo>
                  <a:pt x="625" y="744"/>
                </a:lnTo>
                <a:lnTo>
                  <a:pt x="605" y="730"/>
                </a:lnTo>
                <a:lnTo>
                  <a:pt x="588" y="721"/>
                </a:lnTo>
                <a:lnTo>
                  <a:pt x="563" y="706"/>
                </a:lnTo>
                <a:lnTo>
                  <a:pt x="541" y="698"/>
                </a:lnTo>
                <a:lnTo>
                  <a:pt x="522" y="691"/>
                </a:lnTo>
                <a:lnTo>
                  <a:pt x="502" y="684"/>
                </a:lnTo>
                <a:lnTo>
                  <a:pt x="472" y="677"/>
                </a:lnTo>
                <a:lnTo>
                  <a:pt x="444" y="672"/>
                </a:lnTo>
                <a:lnTo>
                  <a:pt x="415" y="669"/>
                </a:lnTo>
                <a:lnTo>
                  <a:pt x="386" y="667"/>
                </a:lnTo>
                <a:lnTo>
                  <a:pt x="370" y="666"/>
                </a:lnTo>
                <a:lnTo>
                  <a:pt x="370" y="907"/>
                </a:lnTo>
                <a:lnTo>
                  <a:pt x="0" y="460"/>
                </a:lnTo>
                <a:lnTo>
                  <a:pt x="369" y="0"/>
                </a:lnTo>
                <a:lnTo>
                  <a:pt x="369" y="207"/>
                </a:lnTo>
                <a:lnTo>
                  <a:pt x="389" y="208"/>
                </a:lnTo>
                <a:lnTo>
                  <a:pt x="418" y="209"/>
                </a:lnTo>
                <a:lnTo>
                  <a:pt x="448" y="211"/>
                </a:lnTo>
                <a:lnTo>
                  <a:pt x="477" y="214"/>
                </a:lnTo>
                <a:lnTo>
                  <a:pt x="501" y="217"/>
                </a:lnTo>
                <a:close/>
              </a:path>
            </a:pathLst>
          </a:cu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...  </a:t>
            </a:r>
            <a:r>
              <a:rPr lang="id-ID" i="1" dirty="0" smtClean="0">
                <a:solidFill>
                  <a:schemeClr val="tx2">
                    <a:satMod val="130000"/>
                  </a:schemeClr>
                </a:solidFill>
              </a:rPr>
              <a:t>think big start small 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...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785786" y="1571612"/>
          <a:ext cx="814866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9F20284-3AEC-4596-B770-6C58B89F0E5C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74DFE-49EB-4C21-A9ED-A821E49C4CBF}" type="slidenum">
              <a:rPr lang="id-ID"/>
              <a:pPr>
                <a:defRPr/>
              </a:pPr>
              <a:t>6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7280275" cy="104775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Dalam perencanaan PT sebaiknya sistem secara keseluruhan dipikirkan, sedangkan dalam implementasi dapat dimulai dari yang sederhana ...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Siklus Monitoring dan Evaluasi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35100" y="1308542"/>
          <a:ext cx="7499350" cy="531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415773-0F3D-4D2B-A12F-A9BFF369F11A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86562-D90D-4D8F-A760-54B965308F4E}" type="slidenum">
              <a:rPr lang="id-ID"/>
              <a:pPr>
                <a:defRPr/>
              </a:pPr>
              <a:t>7</a:t>
            </a:fld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1166813" y="1285875"/>
            <a:ext cx="77406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latin typeface="+mj-lt"/>
                <a:cs typeface="+mn-cs"/>
              </a:rPr>
              <a:t>Dalam pelaksanaan “</a:t>
            </a:r>
            <a:r>
              <a:rPr lang="id-ID" sz="2800" i="1" dirty="0">
                <a:latin typeface="+mj-lt"/>
                <a:cs typeface="+mn-cs"/>
              </a:rPr>
              <a:t>monitoring dan evaluasi</a:t>
            </a:r>
            <a:r>
              <a:rPr lang="id-ID" sz="2800" dirty="0">
                <a:latin typeface="+mj-lt"/>
                <a:cs typeface="+mn-cs"/>
              </a:rPr>
              <a:t>” tahapan PDCA harus dilakukan pula: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274638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Penyelenggaraan PT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548437"/>
              </p:ext>
            </p:extLst>
          </p:nvPr>
        </p:nvGraphicFramePr>
        <p:xfrm>
          <a:off x="631034" y="2427891"/>
          <a:ext cx="7866580" cy="4004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853CA9E-B599-421E-83EE-9C0F138C2E51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079E8-FE5F-46D3-99EB-73C71BDE5BD3}" type="slidenum">
              <a:rPr lang="id-ID"/>
              <a:pPr>
                <a:defRPr/>
              </a:pPr>
              <a:t>8</a:t>
            </a:fld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1289050" y="1285875"/>
            <a:ext cx="765016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latin typeface="+mj-lt"/>
                <a:cs typeface="+mn-cs"/>
              </a:rPr>
              <a:t>SPMPT yang merupakan bagian dari </a:t>
            </a:r>
            <a:r>
              <a:rPr lang="id-ID" sz="2800" dirty="0" smtClean="0">
                <a:latin typeface="+mj-lt"/>
                <a:cs typeface="+mn-cs"/>
              </a:rPr>
              <a:t>penyelenggaraan </a:t>
            </a:r>
            <a:r>
              <a:rPr lang="id-ID" sz="2800" dirty="0">
                <a:latin typeface="+mj-lt"/>
                <a:cs typeface="+mn-cs"/>
              </a:rPr>
              <a:t>sebuah PT mengikuti kaidah-kaidah pengelolaan: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6542693" y="3578762"/>
          <a:ext cx="2459420" cy="2490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1229696" y="4556237"/>
          <a:ext cx="2501454" cy="2627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ontent Placeholder 24"/>
          <p:cNvGraphicFramePr>
            <a:graphicFrameLocks noGrp="1"/>
          </p:cNvGraphicFramePr>
          <p:nvPr>
            <p:ph sz="half" idx="2"/>
          </p:nvPr>
        </p:nvGraphicFramePr>
        <p:xfrm>
          <a:off x="189186" y="0"/>
          <a:ext cx="9285890" cy="666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mtClean="0">
                <a:solidFill>
                  <a:schemeClr val="tx2">
                    <a:satMod val="130000"/>
                  </a:schemeClr>
                </a:solidFill>
              </a:rPr>
              <a:t>Penyelenggaraan PT</a:t>
            </a:r>
            <a:endParaRPr lang="id-ID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8" name="Content Placeholder 2"/>
          <p:cNvSpPr>
            <a:spLocks noGrp="1"/>
          </p:cNvSpPr>
          <p:nvPr>
            <p:ph sz="half" idx="1"/>
          </p:nvPr>
        </p:nvSpPr>
        <p:spPr>
          <a:xfrm>
            <a:off x="3089275" y="2381250"/>
            <a:ext cx="3657600" cy="2222500"/>
          </a:xfrm>
        </p:spPr>
        <p:txBody>
          <a:bodyPr anchor="ctr"/>
          <a:lstStyle/>
          <a:p>
            <a:pPr marL="0" indent="0" algn="ctr">
              <a:buFont typeface="Wingdings 2" pitchFamily="18" charset="2"/>
              <a:buNone/>
            </a:pPr>
            <a:r>
              <a:rPr lang="id-ID" sz="3000" smtClean="0"/>
              <a:t>Tim Monevin merupakan bagian penting dari seluruh pengelolaan PT.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89E0AF3-1408-4E25-8B36-5292318E25EA}" type="datetime1">
              <a:rPr lang="id-ID"/>
              <a:pPr>
                <a:defRPr/>
              </a:pPr>
              <a:t>28/04/2011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Program Kegiatan Monevin di PT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95722-19FE-4E23-A29D-3B8185C1DBA7}" type="slidenum">
              <a:rPr lang="id-ID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ogram&amp;#x0D;&amp;#x0A;Kegiatan&amp;#x0D;&amp;#x0A;Monevi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eningkatan Mutu di PT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Pelaksanaan SPMP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Pelembagaan&amp;quot;&quot;/&gt;&lt;property id=&quot;20307&quot; value=&quot;276&quot;/&gt;&lt;/object&gt;&lt;object type=&quot;3&quot; unique_id=&quot;10008&quot;&gt;&lt;property id=&quot;20148&quot; value=&quot;5&quot;/&gt;&lt;property id=&quot;20300&quot; value=&quot;Slide 5 - &amp;quot;System Life Cycle&amp;quot;&quot;/&gt;&lt;property id=&quot;20307&quot; value=&quot;283&quot;/&gt;&lt;/object&gt;&lt;object type=&quot;3&quot; unique_id=&quot;10009&quot;&gt;&lt;property id=&quot;20148&quot; value=&quot;5&quot;/&gt;&lt;property id=&quot;20300&quot; value=&quot;Slide 6 - &amp;quot;...  think big start small ...&amp;quot;&quot;/&gt;&lt;property id=&quot;20307&quot; value=&quot;278&quot;/&gt;&lt;/object&gt;&lt;object type=&quot;3&quot; unique_id=&quot;10010&quot;&gt;&lt;property id=&quot;20148&quot; value=&quot;5&quot;/&gt;&lt;property id=&quot;20300&quot; value=&quot;Slide 7 - &amp;quot;Siklus Monitoring dan Evaluasi&amp;quot;&quot;/&gt;&lt;property id=&quot;20307&quot; value=&quot;264&quot;/&gt;&lt;/object&gt;&lt;object type=&quot;3&quot; unique_id=&quot;10011&quot;&gt;&lt;property id=&quot;20148&quot; value=&quot;5&quot;/&gt;&lt;property id=&quot;20300&quot; value=&quot;Slide 8 - &amp;quot;Penyelenggaraan PT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Penyelenggaraan PT&amp;quot;&quot;/&gt;&lt;property id=&quot;20307&quot; value=&quot;284&quot;/&gt;&lt;/object&gt;&lt;object type=&quot;3&quot; unique_id=&quot;10013&quot;&gt;&lt;property id=&quot;20148&quot; value=&quot;5&quot;/&gt;&lt;property id=&quot;20300&quot; value=&quot;Slide 10 - &amp;quot;Monevin PHK-I Dikti&amp;quot;&quot;/&gt;&lt;property id=&quot;20307&quot; value=&quot;261&quot;/&gt;&lt;/object&gt;&lt;object type=&quot;3&quot; unique_id=&quot;10014&quot;&gt;&lt;property id=&quot;20148&quot; value=&quot;5&quot;/&gt;&lt;property id=&quot;20300&quot; value=&quot;Slide 12 - &amp;quot;Monevin PHK-I Dikti&amp;quot;&quot;/&gt;&lt;property id=&quot;20307&quot; value=&quot;262&quot;/&gt;&lt;/object&gt;&lt;object type=&quot;3&quot; unique_id=&quot;10015&quot;&gt;&lt;property id=&quot;20148&quot; value=&quot;5&quot;/&gt;&lt;property id=&quot;20300&quot; value=&quot;Slide 13 - &amp;quot;Monevin PHK-I Dikti&amp;quot;&quot;/&gt;&lt;property id=&quot;20307&quot; value=&quot;265&quot;/&gt;&lt;/object&gt;&lt;object type=&quot;3&quot; unique_id=&quot;10016&quot;&gt;&lt;property id=&quot;20148&quot; value=&quot;5&quot;/&gt;&lt;property id=&quot;20300&quot; value=&quot;Slide 14 - &amp;quot;Rencana Kerja Tim Monevin&amp;quot;&quot;/&gt;&lt;property id=&quot;20307&quot; value=&quot;266&quot;/&gt;&lt;/object&gt;&lt;object type=&quot;3&quot; unique_id=&quot;10017&quot;&gt;&lt;property id=&quot;20148&quot; value=&quot;5&quot;/&gt;&lt;property id=&quot;20300&quot; value=&quot;Slide 15 - &amp;quot;RAB Tim Monevin&amp;quot;&quot;/&gt;&lt;property id=&quot;20307&quot; value=&quot;267&quot;/&gt;&lt;/object&gt;&lt;object type=&quot;3&quot; unique_id=&quot;10018&quot;&gt;&lt;property id=&quot;20148&quot; value=&quot;5&quot;/&gt;&lt;property id=&quot;20300&quot; value=&quot;Slide 16 - &amp;quot;TOR untuk Monevin&amp;quot;&quot;/&gt;&lt;property id=&quot;20307&quot; value=&quot;305&quot;/&gt;&lt;/object&gt;&lt;object type=&quot;3&quot; unique_id=&quot;10019&quot;&gt;&lt;property id=&quot;20148&quot; value=&quot;5&quot;/&gt;&lt;property id=&quot;20300&quot; value=&quot;Slide 17 - &amp;quot;TOR untuk Monevin&amp;quot;&quot;/&gt;&lt;property id=&quot;20307&quot; value=&quot;306&quot;/&gt;&lt;/object&gt;&lt;object type=&quot;3&quot; unique_id=&quot;10020&quot;&gt;&lt;property id=&quot;20148&quot; value=&quot;5&quot;/&gt;&lt;property id=&quot;20300&quot; value=&quot;Slide 18 - &amp;quot;TOR untuk Reviewer Monevin&amp;quot;&quot;/&gt;&lt;property id=&quot;20307&quot; value=&quot;307&quot;/&gt;&lt;/object&gt;&lt;object type=&quot;3&quot; unique_id=&quot;10021&quot;&gt;&lt;property id=&quot;20148&quot; value=&quot;5&quot;/&gt;&lt;property id=&quot;20300&quot; value=&quot;Slide 19 - &amp;quot;Kriteria Evaluasi&amp;quot;&quot;/&gt;&lt;property id=&quot;20307&quot; value=&quot;269&quot;/&gt;&lt;/object&gt;&lt;object type=&quot;3&quot; unique_id=&quot;10022&quot;&gt;&lt;property id=&quot;20148&quot; value=&quot;5&quot;/&gt;&lt;property id=&quot;20300&quot; value=&quot;Slide 20 - &amp;quot;Jadwal/Agenda Monevin&amp;quot;&quot;/&gt;&lt;property id=&quot;20307&quot; value=&quot;309&quot;/&gt;&lt;/object&gt;&lt;object type=&quot;3&quot; unique_id=&quot;10023&quot;&gt;&lt;property id=&quot;20148&quot; value=&quot;5&quot;/&gt;&lt;property id=&quot;20300&quot; value=&quot;Slide 21 - &amp;quot;Jadwal Rinci Monevin&amp;quot;&quot;/&gt;&lt;property id=&quot;20307&quot; value=&quot;285&quot;/&gt;&lt;/object&gt;&lt;object type=&quot;3&quot; unique_id=&quot;10024&quot;&gt;&lt;property id=&quot;20148&quot; value=&quot;5&quot;/&gt;&lt;property id=&quot;20300&quot; value=&quot;Slide 22 - &amp;quot;Kode Etik Monevin&amp;quot;&quot;/&gt;&lt;property id=&quot;20307&quot; value=&quot;271&quot;/&gt;&lt;/object&gt;&lt;object type=&quot;3&quot; unique_id=&quot;10025&quot;&gt;&lt;property id=&quot;20148&quot; value=&quot;5&quot;/&gt;&lt;property id=&quot;20300&quot; value=&quot;Slide 23 - &amp;quot;Pembuatan Instrumen&amp;quot;&quot;/&gt;&lt;property id=&quot;20307&quot; value=&quot;277&quot;/&gt;&lt;/object&gt;&lt;object type=&quot;3&quot; unique_id=&quot;10026&quot;&gt;&lt;property id=&quot;20148&quot; value=&quot;5&quot;/&gt;&lt;property id=&quot;20300&quot; value=&quot;Slide 24 - &amp;quot;Instrumen Monev 1/2&amp;quot;&quot;/&gt;&lt;property id=&quot;20307&quot; value=&quot;304&quot;/&gt;&lt;/object&gt;&lt;object type=&quot;3&quot; unique_id=&quot;10027&quot;&gt;&lt;property id=&quot;20148&quot; value=&quot;5&quot;/&gt;&lt;property id=&quot;20300&quot; value=&quot;Slide 25 - &amp;quot;Instrumen Monev 2/2&amp;quot;&quot;/&gt;&lt;property id=&quot;20307&quot; value=&quot;289&quot;/&gt;&lt;/object&gt;&lt;object type=&quot;3&quot; unique_id=&quot;10028&quot;&gt;&lt;property id=&quot;20148&quot; value=&quot;5&quot;/&gt;&lt;property id=&quot;20300&quot; value=&quot;Slide 26 - &amp;quot;Laporan Monevin&amp;quot;&quot;/&gt;&lt;property id=&quot;20307&quot; value=&quot;275&quot;/&gt;&lt;/object&gt;&lt;object type=&quot;3&quot; unique_id=&quot;10029&quot;&gt;&lt;property id=&quot;20148&quot; value=&quot;5&quot;/&gt;&lt;property id=&quot;20300&quot; value=&quot;Slide 27 - &amp;quot;Acuan di Internet&amp;quot;&quot;/&gt;&lt;property id=&quot;20307&quot; value=&quot;288&quot;/&gt;&lt;/object&gt;&lt;object type=&quot;3&quot; unique_id=&quot;10030&quot;&gt;&lt;property id=&quot;20148&quot; value=&quot;5&quot;/&gt;&lt;property id=&quot;20300&quot; value=&quot;Slide 28 - &amp;quot;... Think big ...&amp;quot;&quot;/&gt;&lt;property id=&quot;20307&quot; value=&quot;291&quot;/&gt;&lt;/object&gt;&lt;object type=&quot;3&quot; unique_id=&quot;10031&quot;&gt;&lt;property id=&quot;20148&quot; value=&quot;5&quot;/&gt;&lt;property id=&quot;20300&quot; value=&quot;Slide 29 - &amp;quot;... the good, the bad, and the ugly ...&amp;quot;&quot;/&gt;&lt;property id=&quot;20307&quot; value=&quot;308&quot;/&gt;&lt;/object&gt;&lt;object type=&quot;3&quot; unique_id=&quot;10032&quot;&gt;&lt;property id=&quot;20148&quot; value=&quot;5&quot;/&gt;&lt;property id=&quot;20300&quot; value=&quot;Slide 30 - &amp;quot;... TERIMA KASIH ...&amp;quot;&quot;/&gt;&lt;property id=&quot;20307&quot; value=&quot;292&quot;/&gt;&lt;/object&gt;&lt;object type=&quot;3&quot; unique_id=&quot;10219&quot;&gt;&lt;property id=&quot;20148&quot; value=&quot;5&quot;/&gt;&lt;property id=&quot;20300&quot; value=&quot;Slide 11 - &amp;quot;Peran Monevin PHK-I Dikti&amp;quot;&quot;/&gt;&lt;property id=&quot;20307&quot; value=&quot;310&quot;/&gt;&lt;/object&gt;&lt;/object&gt;&lt;/object&gt;&lt;/database&gt;"/>
  <p:tag name="ISPRING_RESOURCE_PATHS_HASH" val="6a5113e9adafc622cda13cb92ba8a34161db5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1681</TotalTime>
  <Words>1459</Words>
  <Application>Microsoft Office PowerPoint</Application>
  <PresentationFormat>On-screen Show (4:3)</PresentationFormat>
  <Paragraphs>338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Program Kegiatan Monevin</vt:lpstr>
      <vt:lpstr>Peningkatan Mutu di PT</vt:lpstr>
      <vt:lpstr>Pelaksanaan SPMPT</vt:lpstr>
      <vt:lpstr>Pelembagaan</vt:lpstr>
      <vt:lpstr>System Life Cycle</vt:lpstr>
      <vt:lpstr>...  think big start small ...</vt:lpstr>
      <vt:lpstr>Siklus Monitoring dan Evaluasi</vt:lpstr>
      <vt:lpstr>Penyelenggaraan PT</vt:lpstr>
      <vt:lpstr>Penyelenggaraan PT</vt:lpstr>
      <vt:lpstr>Monevin PHK-I Dikti</vt:lpstr>
      <vt:lpstr>Peran Monevin PHK-I Dikti</vt:lpstr>
      <vt:lpstr>Monevin PHK-I Dikti</vt:lpstr>
      <vt:lpstr>Monevin PHK-I Dikti</vt:lpstr>
      <vt:lpstr>Rencana Kerja Tim Monevin</vt:lpstr>
      <vt:lpstr>RAB Tim Monevin</vt:lpstr>
      <vt:lpstr>TOR untuk Monevin</vt:lpstr>
      <vt:lpstr>TOR untuk Monevin</vt:lpstr>
      <vt:lpstr>TOR untuk Reviewer Monevin</vt:lpstr>
      <vt:lpstr>Kriteria Evaluasi</vt:lpstr>
      <vt:lpstr>Jadwal/Agenda Monevin</vt:lpstr>
      <vt:lpstr>Jadwal Rinci Monevin</vt:lpstr>
      <vt:lpstr>Kode Etik Monevin</vt:lpstr>
      <vt:lpstr>Pembuatan Instrumen</vt:lpstr>
      <vt:lpstr>Instrumen Monev 1/2</vt:lpstr>
      <vt:lpstr>Instrumen Monev 2/2</vt:lpstr>
      <vt:lpstr>Laporan Monevin</vt:lpstr>
      <vt:lpstr>Acuan di Internet</vt:lpstr>
      <vt:lpstr>... Think big ...</vt:lpstr>
      <vt:lpstr>... the good, the bad, and the ugly ...</vt:lpstr>
      <vt:lpstr>... TERIMA KASIH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Monevin di PT</dc:title>
  <dc:subject>Pelaksanaan Monevin di PT</dc:subject>
  <dc:creator>Djoko Luknanto</dc:creator>
  <cp:keywords>monitoring, evaluasi, dikti</cp:keywords>
  <cp:lastModifiedBy>Djoko Luknanto</cp:lastModifiedBy>
  <cp:revision>307</cp:revision>
  <dcterms:created xsi:type="dcterms:W3CDTF">2007-07-13T22:11:22Z</dcterms:created>
  <dcterms:modified xsi:type="dcterms:W3CDTF">2011-04-28T07:50:28Z</dcterms:modified>
</cp:coreProperties>
</file>