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95" r:id="rId16"/>
    <p:sldId id="290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6" r:id="rId28"/>
    <p:sldId id="298" r:id="rId29"/>
    <p:sldId id="292" r:id="rId30"/>
    <p:sldId id="287" r:id="rId31"/>
    <p:sldId id="288" r:id="rId32"/>
    <p:sldId id="294" r:id="rId33"/>
    <p:sldId id="289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3" autoAdjust="0"/>
    <p:restoredTop sz="98967" autoAdjust="0"/>
  </p:normalViewPr>
  <p:slideViewPr>
    <p:cSldViewPr>
      <p:cViewPr varScale="1">
        <p:scale>
          <a:sx n="72" d="100"/>
          <a:sy n="72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ito\Desktop\Penambahan%20Kapasitas%20PTN%20v%2014%20(100611)\Penambahan%20Kapasitas%20PTN%20v%2014%20(malam)%20Tambaha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62623750978496"/>
          <c:y val="0"/>
          <c:w val="0.71849380669521778"/>
          <c:h val="0.90952774653168367"/>
        </c:manualLayout>
      </c:layout>
      <c:barChart>
        <c:barDir val="bar"/>
        <c:grouping val="clustered"/>
        <c:varyColors val="0"/>
        <c:ser>
          <c:idx val="0"/>
          <c:order val="0"/>
          <c:tx>
            <c:v>2001</c:v>
          </c:tx>
          <c:invertIfNegative val="0"/>
          <c:dLbls>
            <c:txPr>
              <a:bodyPr/>
              <a:lstStyle/>
              <a:p>
                <a:pPr>
                  <a:defRPr lang="id-ID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SD/ MI/ Sederajat atau tidak tamat</c:v>
                </c:pt>
                <c:pt idx="1">
                  <c:v>SMP/ MTS/ Sederajat</c:v>
                </c:pt>
                <c:pt idx="2">
                  <c:v>SMA/ MA/ Sederajat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Sheet2!$C$3:$C$8</c:f>
              <c:numCache>
                <c:formatCode>0.0%</c:formatCode>
                <c:ptCount val="6"/>
                <c:pt idx="0">
                  <c:v>0.63000000000000911</c:v>
                </c:pt>
                <c:pt idx="1">
                  <c:v>0.17700000000000021</c:v>
                </c:pt>
                <c:pt idx="2">
                  <c:v>0.10299999999999998</c:v>
                </c:pt>
                <c:pt idx="3">
                  <c:v>5.5000000000000132E-2</c:v>
                </c:pt>
                <c:pt idx="4">
                  <c:v>1.6000000000000101E-2</c:v>
                </c:pt>
                <c:pt idx="5">
                  <c:v>1.8000000000000068E-2</c:v>
                </c:pt>
              </c:numCache>
            </c:numRef>
          </c:val>
        </c:ser>
        <c:ser>
          <c:idx val="1"/>
          <c:order val="1"/>
          <c:tx>
            <c:v>2006</c:v>
          </c:tx>
          <c:invertIfNegative val="0"/>
          <c:dLbls>
            <c:txPr>
              <a:bodyPr/>
              <a:lstStyle/>
              <a:p>
                <a:pPr>
                  <a:defRPr lang="id-ID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SD/ MI/ Sederajat atau tidak tamat</c:v>
                </c:pt>
                <c:pt idx="1">
                  <c:v>SMP/ MTS/ Sederajat</c:v>
                </c:pt>
                <c:pt idx="2">
                  <c:v>SMA/ MA/ Sederajat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Sheet2!$D$3:$D$8</c:f>
              <c:numCache>
                <c:formatCode>0.0%</c:formatCode>
                <c:ptCount val="6"/>
                <c:pt idx="0">
                  <c:v>0.55500000000000005</c:v>
                </c:pt>
                <c:pt idx="1">
                  <c:v>0.20200000000000001</c:v>
                </c:pt>
                <c:pt idx="2">
                  <c:v>0.127</c:v>
                </c:pt>
                <c:pt idx="3">
                  <c:v>6.2000000000000277E-2</c:v>
                </c:pt>
                <c:pt idx="4">
                  <c:v>2.2000000000000103E-2</c:v>
                </c:pt>
                <c:pt idx="5">
                  <c:v>3.2000000000000202E-2</c:v>
                </c:pt>
              </c:numCache>
            </c:numRef>
          </c:val>
        </c:ser>
        <c:ser>
          <c:idx val="2"/>
          <c:order val="2"/>
          <c:tx>
            <c:v>2010</c:v>
          </c:tx>
          <c:invertIfNegative val="0"/>
          <c:dLbls>
            <c:txPr>
              <a:bodyPr/>
              <a:lstStyle/>
              <a:p>
                <a:pPr>
                  <a:defRPr lang="id-ID"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SD/ MI/ Sederajat atau tidak tamat</c:v>
                </c:pt>
                <c:pt idx="1">
                  <c:v>SMP/ MTS/ Sederajat</c:v>
                </c:pt>
                <c:pt idx="2">
                  <c:v>SMA/ MA/ Sederajat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Sheet2!$E$3:$E$8</c:f>
              <c:numCache>
                <c:formatCode>0.0%</c:formatCode>
                <c:ptCount val="6"/>
                <c:pt idx="0">
                  <c:v>0.51500000000000001</c:v>
                </c:pt>
                <c:pt idx="1">
                  <c:v>0.18900000000000144</c:v>
                </c:pt>
                <c:pt idx="2">
                  <c:v>0.14600000000000021</c:v>
                </c:pt>
                <c:pt idx="3">
                  <c:v>7.8000000000000194E-2</c:v>
                </c:pt>
                <c:pt idx="4">
                  <c:v>2.7000000000000406E-2</c:v>
                </c:pt>
                <c:pt idx="5">
                  <c:v>4.6000000000000013E-2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839808"/>
        <c:axId val="594862080"/>
      </c:barChart>
      <c:catAx>
        <c:axId val="594839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id-ID" sz="1400"/>
            </a:pPr>
            <a:endParaRPr lang="en-US"/>
          </a:p>
        </c:txPr>
        <c:crossAx val="594862080"/>
        <c:crosses val="autoZero"/>
        <c:auto val="1"/>
        <c:lblAlgn val="ctr"/>
        <c:lblOffset val="100"/>
        <c:noMultiLvlLbl val="0"/>
      </c:catAx>
      <c:valAx>
        <c:axId val="59486208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id-ID" sz="1600"/>
            </a:pPr>
            <a:endParaRPr lang="en-US"/>
          </a:p>
        </c:txPr>
        <c:crossAx val="59483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68008933093819"/>
          <c:y val="0.20975527591761314"/>
          <c:w val="0.23744888796795224"/>
          <c:h val="0.2253322540289946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id-ID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650" baseline="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CD07-A940-42EC-BE8A-F1511B7393A4}" type="doc">
      <dgm:prSet loTypeId="urn:microsoft.com/office/officeart/2005/8/layout/pyramid2" loCatId="list" qsTypeId="urn:microsoft.com/office/officeart/2005/8/quickstyle/simple5" qsCatId="simple" csTypeId="urn:microsoft.com/office/officeart/2005/8/colors/accent4_4" csCatId="accent4" phldr="1"/>
      <dgm:spPr/>
    </dgm:pt>
    <dgm:pt modelId="{70AA1A87-4D56-4232-8C72-5BBFE74AB4EC}">
      <dgm:prSet phldrT="[Text]" custT="1"/>
      <dgm:spPr/>
      <dgm:t>
        <a:bodyPr/>
        <a:lstStyle/>
        <a:p>
          <a:r>
            <a:rPr lang="en-US" sz="1800" b="1" dirty="0" smtClean="0"/>
            <a:t>KURIKULUM, RENCANA &amp; SISTEM PEMBELAJARAN</a:t>
          </a:r>
          <a:endParaRPr lang="en-US" sz="1800" b="1" dirty="0"/>
        </a:p>
      </dgm:t>
    </dgm:pt>
    <dgm:pt modelId="{9C9EFAA5-7B3A-49A6-91A7-497E82251EF4}" type="parTrans" cxnId="{A50D8FA2-E5FD-4E20-B5A9-E5AF5EC74E63}">
      <dgm:prSet/>
      <dgm:spPr/>
      <dgm:t>
        <a:bodyPr/>
        <a:lstStyle/>
        <a:p>
          <a:endParaRPr lang="en-US"/>
        </a:p>
      </dgm:t>
    </dgm:pt>
    <dgm:pt modelId="{274E838A-A4E7-4663-80EE-7BA5309501E1}" type="sibTrans" cxnId="{A50D8FA2-E5FD-4E20-B5A9-E5AF5EC74E63}">
      <dgm:prSet/>
      <dgm:spPr/>
      <dgm:t>
        <a:bodyPr/>
        <a:lstStyle/>
        <a:p>
          <a:endParaRPr lang="en-US"/>
        </a:p>
      </dgm:t>
    </dgm:pt>
    <dgm:pt modelId="{CE329533-5AD1-4BC1-B29D-45A5636C513B}">
      <dgm:prSet phldrT="[Text]" custT="1"/>
      <dgm:spPr/>
      <dgm:t>
        <a:bodyPr/>
        <a:lstStyle/>
        <a:p>
          <a:r>
            <a:rPr lang="en-US" sz="2000" b="1" dirty="0" smtClean="0"/>
            <a:t>PENGAJAR, ADMIN, TEKNISI, RT </a:t>
          </a:r>
          <a:endParaRPr lang="en-US" sz="2000" b="1" dirty="0"/>
        </a:p>
      </dgm:t>
    </dgm:pt>
    <dgm:pt modelId="{102BE83C-B467-4FE2-9051-F889870163D7}" type="parTrans" cxnId="{2B41BBEC-DD8E-4A03-8CE5-315D039CA23E}">
      <dgm:prSet/>
      <dgm:spPr/>
      <dgm:t>
        <a:bodyPr/>
        <a:lstStyle/>
        <a:p>
          <a:endParaRPr lang="en-US"/>
        </a:p>
      </dgm:t>
    </dgm:pt>
    <dgm:pt modelId="{4C3F90E6-FCDF-4C69-8A62-9A8ED73BE6A8}" type="sibTrans" cxnId="{2B41BBEC-DD8E-4A03-8CE5-315D039CA23E}">
      <dgm:prSet/>
      <dgm:spPr/>
      <dgm:t>
        <a:bodyPr/>
        <a:lstStyle/>
        <a:p>
          <a:endParaRPr lang="en-US"/>
        </a:p>
      </dgm:t>
    </dgm:pt>
    <dgm:pt modelId="{E1BD0C15-7CF4-4635-B7A6-5F9B2FAE919A}">
      <dgm:prSet phldrT="[Text]" custT="1"/>
      <dgm:spPr/>
      <dgm:t>
        <a:bodyPr/>
        <a:lstStyle/>
        <a:p>
          <a:r>
            <a:rPr lang="en-US" sz="1600" b="1" dirty="0" smtClean="0"/>
            <a:t>SARPRAS, FASILITAS PEMBELAJARAN, LAB, BENGKEL , </a:t>
          </a:r>
          <a:r>
            <a:rPr lang="en-US" sz="1600" b="1" dirty="0" err="1" smtClean="0"/>
            <a:t>dan</a:t>
          </a:r>
          <a:r>
            <a:rPr lang="en-US" sz="1600" b="1" dirty="0" smtClean="0"/>
            <a:t> </a:t>
          </a:r>
          <a:r>
            <a:rPr lang="en-US" sz="1600" b="1" dirty="0" err="1" smtClean="0"/>
            <a:t>seterusnya</a:t>
          </a:r>
          <a:endParaRPr lang="en-US" sz="1600" b="1" dirty="0"/>
        </a:p>
      </dgm:t>
    </dgm:pt>
    <dgm:pt modelId="{F91AB6D4-E44E-4362-BD23-15FC0F23DCB6}" type="parTrans" cxnId="{31C9A44D-4326-4BB1-A77F-1E1D5405B248}">
      <dgm:prSet/>
      <dgm:spPr/>
      <dgm:t>
        <a:bodyPr/>
        <a:lstStyle/>
        <a:p>
          <a:endParaRPr lang="en-US"/>
        </a:p>
      </dgm:t>
    </dgm:pt>
    <dgm:pt modelId="{4CC21A4E-B6FE-457B-95BA-AB9852CABDB4}" type="sibTrans" cxnId="{31C9A44D-4326-4BB1-A77F-1E1D5405B248}">
      <dgm:prSet/>
      <dgm:spPr/>
      <dgm:t>
        <a:bodyPr/>
        <a:lstStyle/>
        <a:p>
          <a:endParaRPr lang="en-US"/>
        </a:p>
      </dgm:t>
    </dgm:pt>
    <dgm:pt modelId="{9E37D1F3-4FF8-4FE3-912E-176CCC78E6FC}" type="pres">
      <dgm:prSet presAssocID="{4EA0CD07-A940-42EC-BE8A-F1511B7393A4}" presName="compositeShape" presStyleCnt="0">
        <dgm:presLayoutVars>
          <dgm:dir/>
          <dgm:resizeHandles/>
        </dgm:presLayoutVars>
      </dgm:prSet>
      <dgm:spPr/>
    </dgm:pt>
    <dgm:pt modelId="{561CD9F7-C670-4052-A57A-B0DA0F3A46E5}" type="pres">
      <dgm:prSet presAssocID="{4EA0CD07-A940-42EC-BE8A-F1511B7393A4}" presName="pyramid" presStyleLbl="node1" presStyleIdx="0" presStyleCnt="1" custLinFactNeighborX="-99932"/>
      <dgm:spPr/>
    </dgm:pt>
    <dgm:pt modelId="{B2586187-E545-4C67-BCC8-8AE7BE3FCFE4}" type="pres">
      <dgm:prSet presAssocID="{4EA0CD07-A940-42EC-BE8A-F1511B7393A4}" presName="theList" presStyleCnt="0"/>
      <dgm:spPr/>
    </dgm:pt>
    <dgm:pt modelId="{FB5ABFA0-2E8A-4B9D-BFC1-7521990AB706}" type="pres">
      <dgm:prSet presAssocID="{70AA1A87-4D56-4232-8C72-5BBFE74AB4EC}" presName="aNode" presStyleLbl="fgAcc1" presStyleIdx="0" presStyleCnt="3" custScaleX="403327" custLinFactNeighborX="-2079" custLinFactNeighborY="71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84B5D-BD7D-450D-869B-0D36371EE331}" type="pres">
      <dgm:prSet presAssocID="{70AA1A87-4D56-4232-8C72-5BBFE74AB4EC}" presName="aSpace" presStyleCnt="0"/>
      <dgm:spPr/>
    </dgm:pt>
    <dgm:pt modelId="{1DAE9364-1775-4EF3-A048-BCE78E26EA6D}" type="pres">
      <dgm:prSet presAssocID="{CE329533-5AD1-4BC1-B29D-45A5636C513B}" presName="aNode" presStyleLbl="fgAcc1" presStyleIdx="1" presStyleCnt="3" custScaleX="405405" custLinFactY="3789" custLinFactNeighborX="-31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F85C6-1926-433E-9A96-81A5F7BBE535}" type="pres">
      <dgm:prSet presAssocID="{CE329533-5AD1-4BC1-B29D-45A5636C513B}" presName="aSpace" presStyleCnt="0"/>
      <dgm:spPr/>
    </dgm:pt>
    <dgm:pt modelId="{CF73DF99-5CFB-4D83-9102-D97A71B4026B}" type="pres">
      <dgm:prSet presAssocID="{E1BD0C15-7CF4-4635-B7A6-5F9B2FAE919A}" presName="aNode" presStyleLbl="fgAcc1" presStyleIdx="2" presStyleCnt="3" custScaleX="405407" custLinFactY="11172" custLinFactNeighborX="-31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D6D6D-D599-4F1C-B85C-AA84D774DB52}" type="pres">
      <dgm:prSet presAssocID="{E1BD0C15-7CF4-4635-B7A6-5F9B2FAE919A}" presName="aSpace" presStyleCnt="0"/>
      <dgm:spPr/>
    </dgm:pt>
  </dgm:ptLst>
  <dgm:cxnLst>
    <dgm:cxn modelId="{A87C24A3-2AC3-49E6-A6F6-53D80F1E60FC}" type="presOf" srcId="{4EA0CD07-A940-42EC-BE8A-F1511B7393A4}" destId="{9E37D1F3-4FF8-4FE3-912E-176CCC78E6FC}" srcOrd="0" destOrd="0" presId="urn:microsoft.com/office/officeart/2005/8/layout/pyramid2"/>
    <dgm:cxn modelId="{2AE650E4-9A80-4F7B-81A0-10B0B6990DF4}" type="presOf" srcId="{70AA1A87-4D56-4232-8C72-5BBFE74AB4EC}" destId="{FB5ABFA0-2E8A-4B9D-BFC1-7521990AB706}" srcOrd="0" destOrd="0" presId="urn:microsoft.com/office/officeart/2005/8/layout/pyramid2"/>
    <dgm:cxn modelId="{234989AE-55EE-4F41-AFA9-967963795166}" type="presOf" srcId="{E1BD0C15-7CF4-4635-B7A6-5F9B2FAE919A}" destId="{CF73DF99-5CFB-4D83-9102-D97A71B4026B}" srcOrd="0" destOrd="0" presId="urn:microsoft.com/office/officeart/2005/8/layout/pyramid2"/>
    <dgm:cxn modelId="{31C9A44D-4326-4BB1-A77F-1E1D5405B248}" srcId="{4EA0CD07-A940-42EC-BE8A-F1511B7393A4}" destId="{E1BD0C15-7CF4-4635-B7A6-5F9B2FAE919A}" srcOrd="2" destOrd="0" parTransId="{F91AB6D4-E44E-4362-BD23-15FC0F23DCB6}" sibTransId="{4CC21A4E-B6FE-457B-95BA-AB9852CABDB4}"/>
    <dgm:cxn modelId="{2B41BBEC-DD8E-4A03-8CE5-315D039CA23E}" srcId="{4EA0CD07-A940-42EC-BE8A-F1511B7393A4}" destId="{CE329533-5AD1-4BC1-B29D-45A5636C513B}" srcOrd="1" destOrd="0" parTransId="{102BE83C-B467-4FE2-9051-F889870163D7}" sibTransId="{4C3F90E6-FCDF-4C69-8A62-9A8ED73BE6A8}"/>
    <dgm:cxn modelId="{A50D8FA2-E5FD-4E20-B5A9-E5AF5EC74E63}" srcId="{4EA0CD07-A940-42EC-BE8A-F1511B7393A4}" destId="{70AA1A87-4D56-4232-8C72-5BBFE74AB4EC}" srcOrd="0" destOrd="0" parTransId="{9C9EFAA5-7B3A-49A6-91A7-497E82251EF4}" sibTransId="{274E838A-A4E7-4663-80EE-7BA5309501E1}"/>
    <dgm:cxn modelId="{AD66D6DC-B8A0-49A6-9C46-AC5AD4798F88}" type="presOf" srcId="{CE329533-5AD1-4BC1-B29D-45A5636C513B}" destId="{1DAE9364-1775-4EF3-A048-BCE78E26EA6D}" srcOrd="0" destOrd="0" presId="urn:microsoft.com/office/officeart/2005/8/layout/pyramid2"/>
    <dgm:cxn modelId="{9E39CC1F-D6B9-4005-BAC2-84B6B14AB9E7}" type="presParOf" srcId="{9E37D1F3-4FF8-4FE3-912E-176CCC78E6FC}" destId="{561CD9F7-C670-4052-A57A-B0DA0F3A46E5}" srcOrd="0" destOrd="0" presId="urn:microsoft.com/office/officeart/2005/8/layout/pyramid2"/>
    <dgm:cxn modelId="{07C73AEC-8AD1-4477-8D9C-4D19A363CDB5}" type="presParOf" srcId="{9E37D1F3-4FF8-4FE3-912E-176CCC78E6FC}" destId="{B2586187-E545-4C67-BCC8-8AE7BE3FCFE4}" srcOrd="1" destOrd="0" presId="urn:microsoft.com/office/officeart/2005/8/layout/pyramid2"/>
    <dgm:cxn modelId="{0F9CA873-EB1A-4518-9ABA-FCF1AC68F66D}" type="presParOf" srcId="{B2586187-E545-4C67-BCC8-8AE7BE3FCFE4}" destId="{FB5ABFA0-2E8A-4B9D-BFC1-7521990AB706}" srcOrd="0" destOrd="0" presId="urn:microsoft.com/office/officeart/2005/8/layout/pyramid2"/>
    <dgm:cxn modelId="{EAD107B9-A092-492E-A9DE-317ACE9D6A2E}" type="presParOf" srcId="{B2586187-E545-4C67-BCC8-8AE7BE3FCFE4}" destId="{A0E84B5D-BD7D-450D-869B-0D36371EE331}" srcOrd="1" destOrd="0" presId="urn:microsoft.com/office/officeart/2005/8/layout/pyramid2"/>
    <dgm:cxn modelId="{5BC3B3D6-F8DD-446A-B827-045BBB9EA9A2}" type="presParOf" srcId="{B2586187-E545-4C67-BCC8-8AE7BE3FCFE4}" destId="{1DAE9364-1775-4EF3-A048-BCE78E26EA6D}" srcOrd="2" destOrd="0" presId="urn:microsoft.com/office/officeart/2005/8/layout/pyramid2"/>
    <dgm:cxn modelId="{FD933CCE-9DE0-40F3-825D-3F604A001394}" type="presParOf" srcId="{B2586187-E545-4C67-BCC8-8AE7BE3FCFE4}" destId="{883F85C6-1926-433E-9A96-81A5F7BBE535}" srcOrd="3" destOrd="0" presId="urn:microsoft.com/office/officeart/2005/8/layout/pyramid2"/>
    <dgm:cxn modelId="{11D847CA-B577-41BE-B63F-01DD33DBD213}" type="presParOf" srcId="{B2586187-E545-4C67-BCC8-8AE7BE3FCFE4}" destId="{CF73DF99-5CFB-4D83-9102-D97A71B4026B}" srcOrd="4" destOrd="0" presId="urn:microsoft.com/office/officeart/2005/8/layout/pyramid2"/>
    <dgm:cxn modelId="{ADC415C7-8D68-4CA2-B8B3-21077E5DF594}" type="presParOf" srcId="{B2586187-E545-4C67-BCC8-8AE7BE3FCFE4}" destId="{A77D6D6D-D599-4F1C-B85C-AA84D774DB5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01547-16AE-469A-A684-B9E8C90B6483}" type="doc">
      <dgm:prSet loTypeId="urn:microsoft.com/office/officeart/2005/8/layout/pyramid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BD1FEBB-3B3F-4C07-8523-09902CCB90CB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KARAKTER</a:t>
          </a:r>
          <a:endParaRPr lang="en-US" b="1" dirty="0">
            <a:solidFill>
              <a:schemeClr val="tx2">
                <a:lumMod val="75000"/>
              </a:schemeClr>
            </a:solidFill>
          </a:endParaRPr>
        </a:p>
      </dgm:t>
    </dgm:pt>
    <dgm:pt modelId="{2558FC08-DDD7-46CE-AD1F-E5D2BD099E78}" type="parTrans" cxnId="{3B33E08C-1392-47E1-95B1-78AA2FC70699}">
      <dgm:prSet/>
      <dgm:spPr/>
      <dgm:t>
        <a:bodyPr/>
        <a:lstStyle/>
        <a:p>
          <a:endParaRPr lang="en-US"/>
        </a:p>
      </dgm:t>
    </dgm:pt>
    <dgm:pt modelId="{B9FA3E88-65BF-4BF8-B83F-C56EDD3097EE}" type="sibTrans" cxnId="{3B33E08C-1392-47E1-95B1-78AA2FC70699}">
      <dgm:prSet/>
      <dgm:spPr/>
      <dgm:t>
        <a:bodyPr/>
        <a:lstStyle/>
        <a:p>
          <a:endParaRPr lang="en-US"/>
        </a:p>
      </dgm:t>
    </dgm:pt>
    <dgm:pt modelId="{2C36DD15-A333-4937-9355-AF3C112CAC20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KEWIRAUSAHAAN</a:t>
          </a:r>
          <a:endParaRPr lang="en-US" b="1" dirty="0">
            <a:solidFill>
              <a:srgbClr val="C00000"/>
            </a:solidFill>
          </a:endParaRPr>
        </a:p>
      </dgm:t>
    </dgm:pt>
    <dgm:pt modelId="{3FD470EB-63E6-4652-B33F-63C6389D0AF2}" type="parTrans" cxnId="{09BC95BD-770B-49C5-9A32-6943A44372DC}">
      <dgm:prSet/>
      <dgm:spPr/>
      <dgm:t>
        <a:bodyPr/>
        <a:lstStyle/>
        <a:p>
          <a:endParaRPr lang="en-US"/>
        </a:p>
      </dgm:t>
    </dgm:pt>
    <dgm:pt modelId="{703C64A7-84ED-4D90-A4D8-440F4522CE13}" type="sibTrans" cxnId="{09BC95BD-770B-49C5-9A32-6943A44372DC}">
      <dgm:prSet/>
      <dgm:spPr/>
      <dgm:t>
        <a:bodyPr/>
        <a:lstStyle/>
        <a:p>
          <a:endParaRPr lang="en-US"/>
        </a:p>
      </dgm:t>
    </dgm:pt>
    <dgm:pt modelId="{04F8D6D9-CE63-4924-A3BF-0A133FB7386E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chemeClr val="accent3">
                  <a:lumMod val="50000"/>
                </a:schemeClr>
              </a:solidFill>
            </a:rPr>
            <a:t>EfSD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067B9AB5-F8E5-499E-82E2-A816496C97ED}" type="parTrans" cxnId="{32873EE9-6173-48E3-8C47-AF1BF721B7E6}">
      <dgm:prSet/>
      <dgm:spPr/>
      <dgm:t>
        <a:bodyPr/>
        <a:lstStyle/>
        <a:p>
          <a:endParaRPr lang="en-US"/>
        </a:p>
      </dgm:t>
    </dgm:pt>
    <dgm:pt modelId="{4D5ABFC5-56CC-4506-9A65-F323A3B9D213}" type="sibTrans" cxnId="{32873EE9-6173-48E3-8C47-AF1BF721B7E6}">
      <dgm:prSet/>
      <dgm:spPr/>
      <dgm:t>
        <a:bodyPr/>
        <a:lstStyle/>
        <a:p>
          <a:endParaRPr lang="en-US"/>
        </a:p>
      </dgm:t>
    </dgm:pt>
    <dgm:pt modelId="{2ED22697-ED3F-44DC-9832-99A9DBC72562}">
      <dgm:prSet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7900B4F-C0D8-4E2A-B431-2DD1DF0E5A51}" type="parTrans" cxnId="{AC65F9A5-7FDF-42D9-B215-B6EF9DBA98A6}">
      <dgm:prSet/>
      <dgm:spPr/>
      <dgm:t>
        <a:bodyPr/>
        <a:lstStyle/>
        <a:p>
          <a:endParaRPr lang="en-US"/>
        </a:p>
      </dgm:t>
    </dgm:pt>
    <dgm:pt modelId="{9D2ED430-C75B-4169-BE62-37027A18251D}" type="sibTrans" cxnId="{AC65F9A5-7FDF-42D9-B215-B6EF9DBA98A6}">
      <dgm:prSet/>
      <dgm:spPr/>
      <dgm:t>
        <a:bodyPr/>
        <a:lstStyle/>
        <a:p>
          <a:endParaRPr lang="en-US"/>
        </a:p>
      </dgm:t>
    </dgm:pt>
    <dgm:pt modelId="{DD80F85C-515D-468F-A0CD-DF291EFA2C34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b="1" dirty="0" smtClean="0"/>
            <a:t>KKNI</a:t>
          </a:r>
          <a:endParaRPr lang="en-US" sz="2400" b="1" dirty="0"/>
        </a:p>
      </dgm:t>
    </dgm:pt>
    <dgm:pt modelId="{A6E9CB0B-D8DC-442C-B083-DB30604B9E61}" type="parTrans" cxnId="{B65BBD2E-DA88-4EB0-AD62-929CC0108B99}">
      <dgm:prSet/>
      <dgm:spPr/>
      <dgm:t>
        <a:bodyPr/>
        <a:lstStyle/>
        <a:p>
          <a:endParaRPr lang="en-US"/>
        </a:p>
      </dgm:t>
    </dgm:pt>
    <dgm:pt modelId="{7A8C9E78-E7DA-4468-BED3-64AC8C2F93FF}" type="sibTrans" cxnId="{B65BBD2E-DA88-4EB0-AD62-929CC0108B99}">
      <dgm:prSet/>
      <dgm:spPr/>
      <dgm:t>
        <a:bodyPr/>
        <a:lstStyle/>
        <a:p>
          <a:endParaRPr lang="en-US"/>
        </a:p>
      </dgm:t>
    </dgm:pt>
    <dgm:pt modelId="{FFAF84A7-4FF5-429F-A06C-41EA0FB8ACD4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smtClean="0"/>
            <a:t>PERATURAN PENDIDIKAN</a:t>
          </a:r>
          <a:endParaRPr lang="en-US" b="1" dirty="0"/>
        </a:p>
      </dgm:t>
    </dgm:pt>
    <dgm:pt modelId="{D1299FA4-8EC9-49C3-86F5-6EA67B80CF15}" type="parTrans" cxnId="{4FF204BB-8874-4912-B571-930233D74E0F}">
      <dgm:prSet/>
      <dgm:spPr/>
      <dgm:t>
        <a:bodyPr/>
        <a:lstStyle/>
        <a:p>
          <a:endParaRPr lang="en-US"/>
        </a:p>
      </dgm:t>
    </dgm:pt>
    <dgm:pt modelId="{C688AB5E-5D30-42DA-B4D6-4B5511179202}" type="sibTrans" cxnId="{4FF204BB-8874-4912-B571-930233D74E0F}">
      <dgm:prSet/>
      <dgm:spPr/>
      <dgm:t>
        <a:bodyPr/>
        <a:lstStyle/>
        <a:p>
          <a:endParaRPr lang="en-US"/>
        </a:p>
      </dgm:t>
    </dgm:pt>
    <dgm:pt modelId="{980BC6D0-C0B7-4483-8637-03634AB80C0A}" type="pres">
      <dgm:prSet presAssocID="{E0E01547-16AE-469A-A684-B9E8C90B64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695D6C5-89FA-4668-A7D3-23B8C6A92C2A}" type="pres">
      <dgm:prSet presAssocID="{E0E01547-16AE-469A-A684-B9E8C90B6483}" presName="pyramid" presStyleLbl="node1" presStyleIdx="0" presStyleCnt="1"/>
      <dgm:spPr/>
    </dgm:pt>
    <dgm:pt modelId="{1C51550D-8500-4D94-8A3A-62114E9247B4}" type="pres">
      <dgm:prSet presAssocID="{E0E01547-16AE-469A-A684-B9E8C90B6483}" presName="theList" presStyleCnt="0"/>
      <dgm:spPr/>
    </dgm:pt>
    <dgm:pt modelId="{C5C68E57-B235-4457-B20B-B279F897B2DF}" type="pres">
      <dgm:prSet presAssocID="{2BD1FEBB-3B3F-4C07-8523-09902CCB90CB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7E705-FE94-4254-9C4A-AD4D9220D890}" type="pres">
      <dgm:prSet presAssocID="{2BD1FEBB-3B3F-4C07-8523-09902CCB90CB}" presName="aSpace" presStyleCnt="0"/>
      <dgm:spPr/>
    </dgm:pt>
    <dgm:pt modelId="{62797553-C320-4DBA-A2F5-0E9DD1899B5E}" type="pres">
      <dgm:prSet presAssocID="{2C36DD15-A333-4937-9355-AF3C112CAC20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34748-D4F7-4E9E-B2DC-F4797691EF36}" type="pres">
      <dgm:prSet presAssocID="{2C36DD15-A333-4937-9355-AF3C112CAC20}" presName="aSpace" presStyleCnt="0"/>
      <dgm:spPr/>
    </dgm:pt>
    <dgm:pt modelId="{E045BC92-6A70-482F-97CC-BEBC1321352B}" type="pres">
      <dgm:prSet presAssocID="{04F8D6D9-CE63-4924-A3BF-0A133FB7386E}" presName="aNode" presStyleLbl="fgAcc1" presStyleIdx="2" presStyleCnt="6" custLinFactNeighborX="0" custLinFactNeighborY="-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E5E07-0427-481E-868D-28B2B2492710}" type="pres">
      <dgm:prSet presAssocID="{04F8D6D9-CE63-4924-A3BF-0A133FB7386E}" presName="aSpace" presStyleCnt="0"/>
      <dgm:spPr/>
    </dgm:pt>
    <dgm:pt modelId="{1D4C4012-7A3A-4F12-90CD-1D3A2901F5A2}" type="pres">
      <dgm:prSet presAssocID="{2ED22697-ED3F-44DC-9832-99A9DBC7256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0A9E2-B311-45A3-A43B-B97E55220B01}" type="pres">
      <dgm:prSet presAssocID="{2ED22697-ED3F-44DC-9832-99A9DBC72562}" presName="aSpace" presStyleCnt="0"/>
      <dgm:spPr/>
    </dgm:pt>
    <dgm:pt modelId="{E45A4D1A-62A6-4888-9BF2-504101B26B9F}" type="pres">
      <dgm:prSet presAssocID="{DD80F85C-515D-468F-A0CD-DF291EFA2C3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681FA-3497-4ED3-B791-C9BEFB13A762}" type="pres">
      <dgm:prSet presAssocID="{DD80F85C-515D-468F-A0CD-DF291EFA2C34}" presName="aSpace" presStyleCnt="0"/>
      <dgm:spPr/>
    </dgm:pt>
    <dgm:pt modelId="{ABE89D58-0BAC-4EFE-B721-EAA3215DD4A4}" type="pres">
      <dgm:prSet presAssocID="{FFAF84A7-4FF5-429F-A06C-41EA0FB8ACD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67448-03F5-4BB3-8D57-3C1DD69F48FA}" type="pres">
      <dgm:prSet presAssocID="{FFAF84A7-4FF5-429F-A06C-41EA0FB8ACD4}" presName="aSpace" presStyleCnt="0"/>
      <dgm:spPr/>
    </dgm:pt>
  </dgm:ptLst>
  <dgm:cxnLst>
    <dgm:cxn modelId="{E742AED4-1B6E-40A1-97DD-9AC19DEA4199}" type="presOf" srcId="{2BD1FEBB-3B3F-4C07-8523-09902CCB90CB}" destId="{C5C68E57-B235-4457-B20B-B279F897B2DF}" srcOrd="0" destOrd="0" presId="urn:microsoft.com/office/officeart/2005/8/layout/pyramid2"/>
    <dgm:cxn modelId="{83E322FD-85CC-4C6F-94D8-48E62A95C2A5}" type="presOf" srcId="{DD80F85C-515D-468F-A0CD-DF291EFA2C34}" destId="{E45A4D1A-62A6-4888-9BF2-504101B26B9F}" srcOrd="0" destOrd="0" presId="urn:microsoft.com/office/officeart/2005/8/layout/pyramid2"/>
    <dgm:cxn modelId="{224A4198-10E9-4EEF-9CB3-7E2C53E0E994}" type="presOf" srcId="{FFAF84A7-4FF5-429F-A06C-41EA0FB8ACD4}" destId="{ABE89D58-0BAC-4EFE-B721-EAA3215DD4A4}" srcOrd="0" destOrd="0" presId="urn:microsoft.com/office/officeart/2005/8/layout/pyramid2"/>
    <dgm:cxn modelId="{593387B6-D757-4446-A0BD-A4BAB761F328}" type="presOf" srcId="{04F8D6D9-CE63-4924-A3BF-0A133FB7386E}" destId="{E045BC92-6A70-482F-97CC-BEBC1321352B}" srcOrd="0" destOrd="0" presId="urn:microsoft.com/office/officeart/2005/8/layout/pyramid2"/>
    <dgm:cxn modelId="{34BEE6A8-6AD2-4B67-81A5-02F455A550D8}" type="presOf" srcId="{E0E01547-16AE-469A-A684-B9E8C90B6483}" destId="{980BC6D0-C0B7-4483-8637-03634AB80C0A}" srcOrd="0" destOrd="0" presId="urn:microsoft.com/office/officeart/2005/8/layout/pyramid2"/>
    <dgm:cxn modelId="{09BC95BD-770B-49C5-9A32-6943A44372DC}" srcId="{E0E01547-16AE-469A-A684-B9E8C90B6483}" destId="{2C36DD15-A333-4937-9355-AF3C112CAC20}" srcOrd="1" destOrd="0" parTransId="{3FD470EB-63E6-4652-B33F-63C6389D0AF2}" sibTransId="{703C64A7-84ED-4D90-A4D8-440F4522CE13}"/>
    <dgm:cxn modelId="{BADEB1EF-E056-40E7-884F-80DC233716C8}" type="presOf" srcId="{2C36DD15-A333-4937-9355-AF3C112CAC20}" destId="{62797553-C320-4DBA-A2F5-0E9DD1899B5E}" srcOrd="0" destOrd="0" presId="urn:microsoft.com/office/officeart/2005/8/layout/pyramid2"/>
    <dgm:cxn modelId="{3B33E08C-1392-47E1-95B1-78AA2FC70699}" srcId="{E0E01547-16AE-469A-A684-B9E8C90B6483}" destId="{2BD1FEBB-3B3F-4C07-8523-09902CCB90CB}" srcOrd="0" destOrd="0" parTransId="{2558FC08-DDD7-46CE-AD1F-E5D2BD099E78}" sibTransId="{B9FA3E88-65BF-4BF8-B83F-C56EDD3097EE}"/>
    <dgm:cxn modelId="{AC65F9A5-7FDF-42D9-B215-B6EF9DBA98A6}" srcId="{E0E01547-16AE-469A-A684-B9E8C90B6483}" destId="{2ED22697-ED3F-44DC-9832-99A9DBC72562}" srcOrd="3" destOrd="0" parTransId="{E7900B4F-C0D8-4E2A-B431-2DD1DF0E5A51}" sibTransId="{9D2ED430-C75B-4169-BE62-37027A18251D}"/>
    <dgm:cxn modelId="{9626BE2A-69C7-45B2-BAB9-723752E2B21A}" type="presOf" srcId="{2ED22697-ED3F-44DC-9832-99A9DBC72562}" destId="{1D4C4012-7A3A-4F12-90CD-1D3A2901F5A2}" srcOrd="0" destOrd="0" presId="urn:microsoft.com/office/officeart/2005/8/layout/pyramid2"/>
    <dgm:cxn modelId="{32873EE9-6173-48E3-8C47-AF1BF721B7E6}" srcId="{E0E01547-16AE-469A-A684-B9E8C90B6483}" destId="{04F8D6D9-CE63-4924-A3BF-0A133FB7386E}" srcOrd="2" destOrd="0" parTransId="{067B9AB5-F8E5-499E-82E2-A816496C97ED}" sibTransId="{4D5ABFC5-56CC-4506-9A65-F323A3B9D213}"/>
    <dgm:cxn modelId="{B65BBD2E-DA88-4EB0-AD62-929CC0108B99}" srcId="{E0E01547-16AE-469A-A684-B9E8C90B6483}" destId="{DD80F85C-515D-468F-A0CD-DF291EFA2C34}" srcOrd="4" destOrd="0" parTransId="{A6E9CB0B-D8DC-442C-B083-DB30604B9E61}" sibTransId="{7A8C9E78-E7DA-4468-BED3-64AC8C2F93FF}"/>
    <dgm:cxn modelId="{4FF204BB-8874-4912-B571-930233D74E0F}" srcId="{E0E01547-16AE-469A-A684-B9E8C90B6483}" destId="{FFAF84A7-4FF5-429F-A06C-41EA0FB8ACD4}" srcOrd="5" destOrd="0" parTransId="{D1299FA4-8EC9-49C3-86F5-6EA67B80CF15}" sibTransId="{C688AB5E-5D30-42DA-B4D6-4B5511179202}"/>
    <dgm:cxn modelId="{A2E7E91D-1734-4B58-84EF-368D8D697538}" type="presParOf" srcId="{980BC6D0-C0B7-4483-8637-03634AB80C0A}" destId="{D695D6C5-89FA-4668-A7D3-23B8C6A92C2A}" srcOrd="0" destOrd="0" presId="urn:microsoft.com/office/officeart/2005/8/layout/pyramid2"/>
    <dgm:cxn modelId="{B8EEAE52-6730-42CF-B71C-8E8E6C72762D}" type="presParOf" srcId="{980BC6D0-C0B7-4483-8637-03634AB80C0A}" destId="{1C51550D-8500-4D94-8A3A-62114E9247B4}" srcOrd="1" destOrd="0" presId="urn:microsoft.com/office/officeart/2005/8/layout/pyramid2"/>
    <dgm:cxn modelId="{6377B1E6-DAC8-4112-97DE-3C7EE5A9AE09}" type="presParOf" srcId="{1C51550D-8500-4D94-8A3A-62114E9247B4}" destId="{C5C68E57-B235-4457-B20B-B279F897B2DF}" srcOrd="0" destOrd="0" presId="urn:microsoft.com/office/officeart/2005/8/layout/pyramid2"/>
    <dgm:cxn modelId="{A6F58CC9-CB74-48FC-990C-0B27FA8878FD}" type="presParOf" srcId="{1C51550D-8500-4D94-8A3A-62114E9247B4}" destId="{D8D7E705-FE94-4254-9C4A-AD4D9220D890}" srcOrd="1" destOrd="0" presId="urn:microsoft.com/office/officeart/2005/8/layout/pyramid2"/>
    <dgm:cxn modelId="{06A53E0C-685D-4CB1-8981-C2644888F6F9}" type="presParOf" srcId="{1C51550D-8500-4D94-8A3A-62114E9247B4}" destId="{62797553-C320-4DBA-A2F5-0E9DD1899B5E}" srcOrd="2" destOrd="0" presId="urn:microsoft.com/office/officeart/2005/8/layout/pyramid2"/>
    <dgm:cxn modelId="{9E5CED70-395C-4A77-A3B4-639402864DB6}" type="presParOf" srcId="{1C51550D-8500-4D94-8A3A-62114E9247B4}" destId="{8D734748-D4F7-4E9E-B2DC-F4797691EF36}" srcOrd="3" destOrd="0" presId="urn:microsoft.com/office/officeart/2005/8/layout/pyramid2"/>
    <dgm:cxn modelId="{D2927795-3C5D-4F92-ADAB-23148C1F4A8B}" type="presParOf" srcId="{1C51550D-8500-4D94-8A3A-62114E9247B4}" destId="{E045BC92-6A70-482F-97CC-BEBC1321352B}" srcOrd="4" destOrd="0" presId="urn:microsoft.com/office/officeart/2005/8/layout/pyramid2"/>
    <dgm:cxn modelId="{81D19EE0-C137-4049-875D-BA6F0F7FE517}" type="presParOf" srcId="{1C51550D-8500-4D94-8A3A-62114E9247B4}" destId="{60EE5E07-0427-481E-868D-28B2B2492710}" srcOrd="5" destOrd="0" presId="urn:microsoft.com/office/officeart/2005/8/layout/pyramid2"/>
    <dgm:cxn modelId="{6A2AA3F9-DA3B-40C7-949B-C85B7DB8E272}" type="presParOf" srcId="{1C51550D-8500-4D94-8A3A-62114E9247B4}" destId="{1D4C4012-7A3A-4F12-90CD-1D3A2901F5A2}" srcOrd="6" destOrd="0" presId="urn:microsoft.com/office/officeart/2005/8/layout/pyramid2"/>
    <dgm:cxn modelId="{D343ED87-3659-4F53-ACD9-94AF7935C82D}" type="presParOf" srcId="{1C51550D-8500-4D94-8A3A-62114E9247B4}" destId="{0860A9E2-B311-45A3-A43B-B97E55220B01}" srcOrd="7" destOrd="0" presId="urn:microsoft.com/office/officeart/2005/8/layout/pyramid2"/>
    <dgm:cxn modelId="{799D6AAB-19BD-451B-8A4C-9BCA0B287D34}" type="presParOf" srcId="{1C51550D-8500-4D94-8A3A-62114E9247B4}" destId="{E45A4D1A-62A6-4888-9BF2-504101B26B9F}" srcOrd="8" destOrd="0" presId="urn:microsoft.com/office/officeart/2005/8/layout/pyramid2"/>
    <dgm:cxn modelId="{DC37D265-6DC6-4B7F-B32E-EE35B60597FC}" type="presParOf" srcId="{1C51550D-8500-4D94-8A3A-62114E9247B4}" destId="{56E681FA-3497-4ED3-B791-C9BEFB13A762}" srcOrd="9" destOrd="0" presId="urn:microsoft.com/office/officeart/2005/8/layout/pyramid2"/>
    <dgm:cxn modelId="{8CC6CE6A-1276-4317-A775-B024BDAE4BC5}" type="presParOf" srcId="{1C51550D-8500-4D94-8A3A-62114E9247B4}" destId="{ABE89D58-0BAC-4EFE-B721-EAA3215DD4A4}" srcOrd="10" destOrd="0" presId="urn:microsoft.com/office/officeart/2005/8/layout/pyramid2"/>
    <dgm:cxn modelId="{A56823B2-2772-40CA-A089-BE4696CD40A7}" type="presParOf" srcId="{1C51550D-8500-4D94-8A3A-62114E9247B4}" destId="{A5067448-03F5-4BB3-8D57-3C1DD69F48F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685D4-57D0-4EFF-9DD9-D5FBE0E5E3FE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EE1D887-13B6-4A6A-9C53-BEFB9E691FCC}">
      <dgm:prSet phldrT="[Text]" custT="1"/>
      <dgm:spPr/>
      <dgm:t>
        <a:bodyPr/>
        <a:lstStyle/>
        <a:p>
          <a:r>
            <a:rPr lang="en-US" sz="1200" dirty="0" smtClean="0"/>
            <a:t>1</a:t>
          </a:r>
          <a:endParaRPr lang="en-US" sz="1200" dirty="0"/>
        </a:p>
      </dgm:t>
    </dgm:pt>
    <dgm:pt modelId="{4B0CEA11-0801-46C8-AF76-2FBE9B240A18}" type="parTrans" cxnId="{D86E86DA-3F97-41D4-A1AF-6815E215A086}">
      <dgm:prSet/>
      <dgm:spPr/>
      <dgm:t>
        <a:bodyPr/>
        <a:lstStyle/>
        <a:p>
          <a:endParaRPr lang="en-US" sz="1100"/>
        </a:p>
      </dgm:t>
    </dgm:pt>
    <dgm:pt modelId="{2ABB0BB3-B5B1-475E-8071-4AE0352A169D}" type="sibTrans" cxnId="{D86E86DA-3F97-41D4-A1AF-6815E215A086}">
      <dgm:prSet/>
      <dgm:spPr/>
      <dgm:t>
        <a:bodyPr/>
        <a:lstStyle/>
        <a:p>
          <a:endParaRPr lang="en-US" sz="1100"/>
        </a:p>
      </dgm:t>
    </dgm:pt>
    <dgm:pt modelId="{60829051-67E5-43F8-86CC-8FD925880C3C}">
      <dgm:prSet phldrT="[Text]" custT="1"/>
      <dgm:spPr/>
      <dgm:t>
        <a:bodyPr/>
        <a:lstStyle/>
        <a:p>
          <a:r>
            <a:rPr lang="en-US" sz="1400" dirty="0" smtClean="0"/>
            <a:t>PROFIL </a:t>
          </a:r>
          <a:r>
            <a:rPr lang="en-US" sz="1400" dirty="0" err="1" smtClean="0"/>
            <a:t>Sesuai</a:t>
          </a:r>
          <a:r>
            <a:rPr lang="en-US" sz="1400" dirty="0" smtClean="0"/>
            <a:t> </a:t>
          </a:r>
          <a:r>
            <a:rPr lang="en-US" sz="1400" dirty="0" err="1" smtClean="0"/>
            <a:t>Kualifikasi</a:t>
          </a:r>
          <a:r>
            <a:rPr lang="en-US" sz="1400" dirty="0" smtClean="0"/>
            <a:t> KKNI</a:t>
          </a:r>
          <a:endParaRPr lang="en-US" sz="1400" dirty="0"/>
        </a:p>
      </dgm:t>
    </dgm:pt>
    <dgm:pt modelId="{BBB95192-24B8-418D-96B1-3491ED97A4B3}" type="parTrans" cxnId="{77AE9A98-BCFB-485F-90F3-1B3E05BCB324}">
      <dgm:prSet/>
      <dgm:spPr/>
      <dgm:t>
        <a:bodyPr/>
        <a:lstStyle/>
        <a:p>
          <a:endParaRPr lang="en-US" sz="1100"/>
        </a:p>
      </dgm:t>
    </dgm:pt>
    <dgm:pt modelId="{611B396E-E784-4B11-8307-249D0BDB7D61}" type="sibTrans" cxnId="{77AE9A98-BCFB-485F-90F3-1B3E05BCB324}">
      <dgm:prSet/>
      <dgm:spPr/>
      <dgm:t>
        <a:bodyPr/>
        <a:lstStyle/>
        <a:p>
          <a:endParaRPr lang="en-US" sz="1100"/>
        </a:p>
      </dgm:t>
    </dgm:pt>
    <dgm:pt modelId="{FAA709E8-5308-4605-BA9A-4C13015CAFD3}">
      <dgm:prSet phldrT="[Text]" custT="1"/>
      <dgm:spPr/>
      <dgm:t>
        <a:bodyPr/>
        <a:lstStyle/>
        <a:p>
          <a:r>
            <a:rPr lang="en-US" sz="1200" dirty="0" smtClean="0"/>
            <a:t>2</a:t>
          </a:r>
          <a:endParaRPr lang="en-US" sz="1200" dirty="0"/>
        </a:p>
      </dgm:t>
    </dgm:pt>
    <dgm:pt modelId="{D0997FC8-5C11-43FB-9907-66FE32D2A496}" type="parTrans" cxnId="{40036596-84D1-45F7-9CCC-D7683D2B4E72}">
      <dgm:prSet/>
      <dgm:spPr/>
      <dgm:t>
        <a:bodyPr/>
        <a:lstStyle/>
        <a:p>
          <a:endParaRPr lang="en-US" sz="1100"/>
        </a:p>
      </dgm:t>
    </dgm:pt>
    <dgm:pt modelId="{DC526875-C6D2-4175-AF25-FB69CED16AB4}" type="sibTrans" cxnId="{40036596-84D1-45F7-9CCC-D7683D2B4E72}">
      <dgm:prSet/>
      <dgm:spPr/>
      <dgm:t>
        <a:bodyPr/>
        <a:lstStyle/>
        <a:p>
          <a:endParaRPr lang="en-US" sz="1100"/>
        </a:p>
      </dgm:t>
    </dgm:pt>
    <dgm:pt modelId="{B48EE807-3BA9-4EC0-B46D-64052FE729C2}">
      <dgm:prSet phldrT="[Text]" custT="1"/>
      <dgm:spPr/>
      <dgm:t>
        <a:bodyPr/>
        <a:lstStyle/>
        <a:p>
          <a:r>
            <a:rPr lang="en-US" sz="1400" dirty="0" smtClean="0"/>
            <a:t>CAPAIAN PEMBELAJARAN (</a:t>
          </a:r>
          <a:r>
            <a:rPr lang="en-US" sz="1400" dirty="0" err="1" smtClean="0"/>
            <a:t>Sesuai</a:t>
          </a:r>
          <a:r>
            <a:rPr lang="en-US" sz="1400" dirty="0" smtClean="0"/>
            <a:t> </a:t>
          </a:r>
          <a:r>
            <a:rPr lang="en-US" sz="1400" dirty="0" err="1" smtClean="0"/>
            <a:t>diskriptor</a:t>
          </a:r>
          <a:r>
            <a:rPr lang="en-US" sz="1400" dirty="0" smtClean="0"/>
            <a:t> </a:t>
          </a:r>
          <a:r>
            <a:rPr lang="en-US" sz="1400" dirty="0" err="1" smtClean="0"/>
            <a:t>Jenjang</a:t>
          </a:r>
          <a:r>
            <a:rPr lang="en-US" sz="1400" dirty="0" smtClean="0"/>
            <a:t> KKNI)</a:t>
          </a:r>
          <a:endParaRPr lang="en-US" sz="1400" dirty="0"/>
        </a:p>
      </dgm:t>
    </dgm:pt>
    <dgm:pt modelId="{CCEB0A97-B399-4C10-A943-5E9F15467AAE}" type="parTrans" cxnId="{0E26C1FD-7CD7-48AC-BC13-975D0946831B}">
      <dgm:prSet/>
      <dgm:spPr/>
      <dgm:t>
        <a:bodyPr/>
        <a:lstStyle/>
        <a:p>
          <a:endParaRPr lang="en-US" sz="1100"/>
        </a:p>
      </dgm:t>
    </dgm:pt>
    <dgm:pt modelId="{BFF4E95B-E674-4366-A37F-0D8F88EC53C4}" type="sibTrans" cxnId="{0E26C1FD-7CD7-48AC-BC13-975D0946831B}">
      <dgm:prSet/>
      <dgm:spPr/>
      <dgm:t>
        <a:bodyPr/>
        <a:lstStyle/>
        <a:p>
          <a:endParaRPr lang="en-US" sz="1100"/>
        </a:p>
      </dgm:t>
    </dgm:pt>
    <dgm:pt modelId="{012C8094-CFD9-4A4A-876E-34711B15091D}">
      <dgm:prSet phldrT="[Text]" custT="1"/>
      <dgm:spPr/>
      <dgm:t>
        <a:bodyPr/>
        <a:lstStyle/>
        <a:p>
          <a:r>
            <a:rPr lang="en-US" sz="1200" dirty="0" smtClean="0"/>
            <a:t>3</a:t>
          </a:r>
          <a:endParaRPr lang="en-US" sz="1200" dirty="0"/>
        </a:p>
      </dgm:t>
    </dgm:pt>
    <dgm:pt modelId="{B49CEB4E-AAAD-4D51-990F-A86FB460F3B1}" type="parTrans" cxnId="{21430F1B-EAED-48E6-AE2E-FCA2D6ED0581}">
      <dgm:prSet/>
      <dgm:spPr/>
      <dgm:t>
        <a:bodyPr/>
        <a:lstStyle/>
        <a:p>
          <a:endParaRPr lang="en-US" sz="1100"/>
        </a:p>
      </dgm:t>
    </dgm:pt>
    <dgm:pt modelId="{FA150011-5FE3-4D71-A3D0-5F1A157F8C7B}" type="sibTrans" cxnId="{21430F1B-EAED-48E6-AE2E-FCA2D6ED0581}">
      <dgm:prSet/>
      <dgm:spPr/>
      <dgm:t>
        <a:bodyPr/>
        <a:lstStyle/>
        <a:p>
          <a:endParaRPr lang="en-US" sz="1100"/>
        </a:p>
      </dgm:t>
    </dgm:pt>
    <dgm:pt modelId="{9E9EA5DD-D750-4BA1-9342-88E4E3FCE201}">
      <dgm:prSet phldrT="[Text]" custT="1"/>
      <dgm:spPr/>
      <dgm:t>
        <a:bodyPr/>
        <a:lstStyle/>
        <a:p>
          <a:r>
            <a:rPr lang="en-US" sz="1400" dirty="0" smtClean="0"/>
            <a:t>BAHAN KAJIAN &amp; MATA KULIAH</a:t>
          </a:r>
          <a:endParaRPr lang="en-US" sz="1400" dirty="0"/>
        </a:p>
      </dgm:t>
    </dgm:pt>
    <dgm:pt modelId="{6EF7AB87-7723-452D-8550-4AE7D451AA1D}" type="parTrans" cxnId="{D338C2A7-17DF-4B29-88AB-5AACE098E0F3}">
      <dgm:prSet/>
      <dgm:spPr/>
      <dgm:t>
        <a:bodyPr/>
        <a:lstStyle/>
        <a:p>
          <a:endParaRPr lang="en-US" sz="1100"/>
        </a:p>
      </dgm:t>
    </dgm:pt>
    <dgm:pt modelId="{42B153A5-1569-4BA5-8944-F05334737957}" type="sibTrans" cxnId="{D338C2A7-17DF-4B29-88AB-5AACE098E0F3}">
      <dgm:prSet/>
      <dgm:spPr/>
      <dgm:t>
        <a:bodyPr/>
        <a:lstStyle/>
        <a:p>
          <a:endParaRPr lang="en-US" sz="1100"/>
        </a:p>
      </dgm:t>
    </dgm:pt>
    <dgm:pt modelId="{F4F680E6-DF22-47DC-A622-7E8BCCF5C0B2}">
      <dgm:prSet phldrT="[Text]" custT="1"/>
      <dgm:spPr/>
      <dgm:t>
        <a:bodyPr/>
        <a:lstStyle/>
        <a:p>
          <a:r>
            <a:rPr lang="en-US" sz="1200" dirty="0" smtClean="0"/>
            <a:t>4</a:t>
          </a:r>
          <a:endParaRPr lang="en-US" sz="1200" dirty="0"/>
        </a:p>
      </dgm:t>
    </dgm:pt>
    <dgm:pt modelId="{3173B69B-08A2-4F4E-9B42-0B2EDE684070}" type="parTrans" cxnId="{7A8F5684-58C0-44FD-A927-0AFC59AA25BB}">
      <dgm:prSet/>
      <dgm:spPr/>
      <dgm:t>
        <a:bodyPr/>
        <a:lstStyle/>
        <a:p>
          <a:endParaRPr lang="en-US" sz="1100"/>
        </a:p>
      </dgm:t>
    </dgm:pt>
    <dgm:pt modelId="{D5F2B52C-E949-4E9D-B866-AFFF6B40414E}" type="sibTrans" cxnId="{7A8F5684-58C0-44FD-A927-0AFC59AA25BB}">
      <dgm:prSet/>
      <dgm:spPr/>
      <dgm:t>
        <a:bodyPr/>
        <a:lstStyle/>
        <a:p>
          <a:endParaRPr lang="en-US" sz="1100"/>
        </a:p>
      </dgm:t>
    </dgm:pt>
    <dgm:pt modelId="{6FC307AD-8281-4BE0-91CD-B3214E2B0BC5}">
      <dgm:prSet phldrT="[Text]" custT="1"/>
      <dgm:spPr/>
      <dgm:t>
        <a:bodyPr/>
        <a:lstStyle/>
        <a:p>
          <a:r>
            <a:rPr lang="en-US" sz="1400" dirty="0" err="1" smtClean="0"/>
            <a:t>Metoda</a:t>
          </a:r>
          <a:r>
            <a:rPr lang="en-US" sz="1400" dirty="0" smtClean="0"/>
            <a:t> </a:t>
          </a:r>
          <a:r>
            <a:rPr lang="en-US" sz="1400" dirty="0" err="1" smtClean="0"/>
            <a:t>Pembelajaran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Penilaian</a:t>
          </a:r>
          <a:endParaRPr lang="en-US" sz="1400" dirty="0"/>
        </a:p>
      </dgm:t>
    </dgm:pt>
    <dgm:pt modelId="{3C5DA77B-5F3D-4ABF-AE78-6B8F0C17D4DD}" type="parTrans" cxnId="{026D38C1-CC73-45AD-AF91-6A2D1BAAFE03}">
      <dgm:prSet/>
      <dgm:spPr/>
      <dgm:t>
        <a:bodyPr/>
        <a:lstStyle/>
        <a:p>
          <a:endParaRPr lang="en-US" sz="1100"/>
        </a:p>
      </dgm:t>
    </dgm:pt>
    <dgm:pt modelId="{9DE2342A-412A-4403-A900-0DC36D505887}" type="sibTrans" cxnId="{026D38C1-CC73-45AD-AF91-6A2D1BAAFE03}">
      <dgm:prSet/>
      <dgm:spPr/>
      <dgm:t>
        <a:bodyPr/>
        <a:lstStyle/>
        <a:p>
          <a:endParaRPr lang="en-US" sz="1100"/>
        </a:p>
      </dgm:t>
    </dgm:pt>
    <dgm:pt modelId="{106D2C10-1596-46AA-843E-C493D6E6EAEF}">
      <dgm:prSet phldrT="[Text]" custT="1"/>
      <dgm:spPr/>
      <dgm:t>
        <a:bodyPr/>
        <a:lstStyle/>
        <a:p>
          <a:r>
            <a:rPr lang="en-US" sz="1200" dirty="0" smtClean="0"/>
            <a:t>5</a:t>
          </a:r>
          <a:endParaRPr lang="en-US" sz="1200" dirty="0"/>
        </a:p>
      </dgm:t>
    </dgm:pt>
    <dgm:pt modelId="{922C7CB5-B73C-4F67-B3BC-2E2BEBBA6D1F}" type="parTrans" cxnId="{CDF169CB-7E2C-45E2-AAE6-26EB140E520F}">
      <dgm:prSet/>
      <dgm:spPr/>
      <dgm:t>
        <a:bodyPr/>
        <a:lstStyle/>
        <a:p>
          <a:endParaRPr lang="en-US" sz="1100"/>
        </a:p>
      </dgm:t>
    </dgm:pt>
    <dgm:pt modelId="{3B4218BA-1C27-4EEB-8240-9A0874D6DDB5}" type="sibTrans" cxnId="{CDF169CB-7E2C-45E2-AAE6-26EB140E520F}">
      <dgm:prSet/>
      <dgm:spPr/>
      <dgm:t>
        <a:bodyPr/>
        <a:lstStyle/>
        <a:p>
          <a:endParaRPr lang="en-US" sz="1100"/>
        </a:p>
      </dgm:t>
    </dgm:pt>
    <dgm:pt modelId="{94BDFA88-9B6F-4F6B-AD98-56A674B8E00E}">
      <dgm:prSet phldrT="[Text]" custT="1"/>
      <dgm:spPr/>
      <dgm:t>
        <a:bodyPr/>
        <a:lstStyle/>
        <a:p>
          <a:r>
            <a:rPr lang="en-US" sz="1200" dirty="0" smtClean="0"/>
            <a:t>SARANA PEMBELAJARAN/LABORATORIUM</a:t>
          </a:r>
          <a:endParaRPr lang="en-US" sz="1400" dirty="0"/>
        </a:p>
      </dgm:t>
    </dgm:pt>
    <dgm:pt modelId="{03ADFB46-FA65-4CAF-A655-F8F1B2A4F8D8}" type="parTrans" cxnId="{E4B9C940-20CC-4BDB-B89C-CAF18480557F}">
      <dgm:prSet/>
      <dgm:spPr/>
      <dgm:t>
        <a:bodyPr/>
        <a:lstStyle/>
        <a:p>
          <a:endParaRPr lang="en-US" sz="1100"/>
        </a:p>
      </dgm:t>
    </dgm:pt>
    <dgm:pt modelId="{2A01AFF7-D7EE-4BC1-8429-23693F132D53}" type="sibTrans" cxnId="{E4B9C940-20CC-4BDB-B89C-CAF18480557F}">
      <dgm:prSet/>
      <dgm:spPr/>
      <dgm:t>
        <a:bodyPr/>
        <a:lstStyle/>
        <a:p>
          <a:endParaRPr lang="en-US" sz="1100"/>
        </a:p>
      </dgm:t>
    </dgm:pt>
    <dgm:pt modelId="{2B19C7AC-EFF0-453C-B26B-353643E194FE}">
      <dgm:prSet phldrT="[Text]" custT="1"/>
      <dgm:spPr/>
      <dgm:t>
        <a:bodyPr/>
        <a:lstStyle/>
        <a:p>
          <a:r>
            <a:rPr lang="en-US" sz="1400" dirty="0" err="1" smtClean="0"/>
            <a:t>Dosen</a:t>
          </a:r>
          <a:r>
            <a:rPr lang="en-US" sz="1400" dirty="0" smtClean="0"/>
            <a:t>/</a:t>
          </a:r>
          <a:r>
            <a:rPr lang="en-US" sz="1400" dirty="0" err="1" smtClean="0"/>
            <a:t>Laboran</a:t>
          </a:r>
          <a:r>
            <a:rPr lang="en-US" sz="1400" dirty="0" smtClean="0"/>
            <a:t>/</a:t>
          </a:r>
          <a:r>
            <a:rPr lang="en-US" sz="1400" dirty="0" err="1" smtClean="0"/>
            <a:t>Teknisi</a:t>
          </a:r>
          <a:endParaRPr lang="en-US" sz="1400" dirty="0"/>
        </a:p>
      </dgm:t>
    </dgm:pt>
    <dgm:pt modelId="{8142F9F3-5EAB-4495-B8D0-8FEC270B125E}" type="parTrans" cxnId="{18277DEB-5F77-4FAC-92D6-D3117D6565D9}">
      <dgm:prSet/>
      <dgm:spPr/>
      <dgm:t>
        <a:bodyPr/>
        <a:lstStyle/>
        <a:p>
          <a:endParaRPr lang="en-US" sz="1100"/>
        </a:p>
      </dgm:t>
    </dgm:pt>
    <dgm:pt modelId="{77425EEE-BFA0-4683-BFB5-7A30C4FE3ED0}" type="sibTrans" cxnId="{18277DEB-5F77-4FAC-92D6-D3117D6565D9}">
      <dgm:prSet/>
      <dgm:spPr/>
      <dgm:t>
        <a:bodyPr/>
        <a:lstStyle/>
        <a:p>
          <a:endParaRPr lang="en-US" sz="1100"/>
        </a:p>
      </dgm:t>
    </dgm:pt>
    <dgm:pt modelId="{955394AA-24F7-4AB6-8726-11AD528DE53D}" type="pres">
      <dgm:prSet presAssocID="{90F685D4-57D0-4EFF-9DD9-D5FBE0E5E3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54FB79-0E6F-4859-BF10-20A9FC0184D2}" type="pres">
      <dgm:prSet presAssocID="{4EE1D887-13B6-4A6A-9C53-BEFB9E691FCC}" presName="composite" presStyleCnt="0"/>
      <dgm:spPr/>
      <dgm:t>
        <a:bodyPr/>
        <a:lstStyle/>
        <a:p>
          <a:endParaRPr lang="en-US"/>
        </a:p>
      </dgm:t>
    </dgm:pt>
    <dgm:pt modelId="{B81A387A-0944-4603-9E8E-5016B4789FC4}" type="pres">
      <dgm:prSet presAssocID="{4EE1D887-13B6-4A6A-9C53-BEFB9E691FC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356FC-769C-45B2-93DA-15AEFD3CFD12}" type="pres">
      <dgm:prSet presAssocID="{4EE1D887-13B6-4A6A-9C53-BEFB9E691FC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5612-94F5-4490-8086-4BAE3F8BB298}" type="pres">
      <dgm:prSet presAssocID="{2ABB0BB3-B5B1-475E-8071-4AE0352A169D}" presName="sp" presStyleCnt="0"/>
      <dgm:spPr/>
      <dgm:t>
        <a:bodyPr/>
        <a:lstStyle/>
        <a:p>
          <a:endParaRPr lang="en-US"/>
        </a:p>
      </dgm:t>
    </dgm:pt>
    <dgm:pt modelId="{501E6F0E-B008-4A3B-B929-AD8691061943}" type="pres">
      <dgm:prSet presAssocID="{FAA709E8-5308-4605-BA9A-4C13015CAFD3}" presName="composite" presStyleCnt="0"/>
      <dgm:spPr/>
      <dgm:t>
        <a:bodyPr/>
        <a:lstStyle/>
        <a:p>
          <a:endParaRPr lang="en-US"/>
        </a:p>
      </dgm:t>
    </dgm:pt>
    <dgm:pt modelId="{1E847D9E-DD22-405F-87EB-7AF4706A0274}" type="pres">
      <dgm:prSet presAssocID="{FAA709E8-5308-4605-BA9A-4C13015CAFD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0A47C-B26B-4C45-A61E-6F50B638DADA}" type="pres">
      <dgm:prSet presAssocID="{FAA709E8-5308-4605-BA9A-4C13015CAFD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BB460-0B61-4EFD-966F-0C280A82A0D3}" type="pres">
      <dgm:prSet presAssocID="{DC526875-C6D2-4175-AF25-FB69CED16AB4}" presName="sp" presStyleCnt="0"/>
      <dgm:spPr/>
      <dgm:t>
        <a:bodyPr/>
        <a:lstStyle/>
        <a:p>
          <a:endParaRPr lang="en-US"/>
        </a:p>
      </dgm:t>
    </dgm:pt>
    <dgm:pt modelId="{2F96884A-846B-41AB-BF60-6DE9B48D09F5}" type="pres">
      <dgm:prSet presAssocID="{012C8094-CFD9-4A4A-876E-34711B15091D}" presName="composite" presStyleCnt="0"/>
      <dgm:spPr/>
      <dgm:t>
        <a:bodyPr/>
        <a:lstStyle/>
        <a:p>
          <a:endParaRPr lang="en-US"/>
        </a:p>
      </dgm:t>
    </dgm:pt>
    <dgm:pt modelId="{6ADAB7C1-6201-45D4-936D-F4A4AF7BD64C}" type="pres">
      <dgm:prSet presAssocID="{012C8094-CFD9-4A4A-876E-34711B15091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883D-F0EF-4983-A8B8-E22E84248898}" type="pres">
      <dgm:prSet presAssocID="{012C8094-CFD9-4A4A-876E-34711B15091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B3F9-BDD2-45E4-8A3A-264159A27AD4}" type="pres">
      <dgm:prSet presAssocID="{FA150011-5FE3-4D71-A3D0-5F1A157F8C7B}" presName="sp" presStyleCnt="0"/>
      <dgm:spPr/>
      <dgm:t>
        <a:bodyPr/>
        <a:lstStyle/>
        <a:p>
          <a:endParaRPr lang="en-US"/>
        </a:p>
      </dgm:t>
    </dgm:pt>
    <dgm:pt modelId="{ACEA5800-B59E-48BF-94A7-56A1FC7AFBA2}" type="pres">
      <dgm:prSet presAssocID="{F4F680E6-DF22-47DC-A622-7E8BCCF5C0B2}" presName="composite" presStyleCnt="0"/>
      <dgm:spPr/>
      <dgm:t>
        <a:bodyPr/>
        <a:lstStyle/>
        <a:p>
          <a:endParaRPr lang="en-US"/>
        </a:p>
      </dgm:t>
    </dgm:pt>
    <dgm:pt modelId="{F630FCFA-E88A-45C7-B0C7-A7F7CE5FFB45}" type="pres">
      <dgm:prSet presAssocID="{F4F680E6-DF22-47DC-A622-7E8BCCF5C0B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E40E-5BCF-4544-8B31-84376B8C593C}" type="pres">
      <dgm:prSet presAssocID="{F4F680E6-DF22-47DC-A622-7E8BCCF5C0B2}" presName="descendantText" presStyleLbl="alignAcc1" presStyleIdx="3" presStyleCnt="5" custLinFactNeighborX="1159" custLinFactNeighborY="-1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2142-C23C-4681-90CA-55BDBC752C79}" type="pres">
      <dgm:prSet presAssocID="{D5F2B52C-E949-4E9D-B866-AFFF6B40414E}" presName="sp" presStyleCnt="0"/>
      <dgm:spPr/>
      <dgm:t>
        <a:bodyPr/>
        <a:lstStyle/>
        <a:p>
          <a:endParaRPr lang="en-US"/>
        </a:p>
      </dgm:t>
    </dgm:pt>
    <dgm:pt modelId="{CDA660DE-004D-4903-8FAF-E9CCC736FC1F}" type="pres">
      <dgm:prSet presAssocID="{106D2C10-1596-46AA-843E-C493D6E6EAEF}" presName="composite" presStyleCnt="0"/>
      <dgm:spPr/>
      <dgm:t>
        <a:bodyPr/>
        <a:lstStyle/>
        <a:p>
          <a:endParaRPr lang="en-US"/>
        </a:p>
      </dgm:t>
    </dgm:pt>
    <dgm:pt modelId="{EABE05B1-F946-494B-9F06-B9D55841E1BD}" type="pres">
      <dgm:prSet presAssocID="{106D2C10-1596-46AA-843E-C493D6E6EAE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02CDC-EC69-4204-9812-AF2727D0D239}" type="pres">
      <dgm:prSet presAssocID="{106D2C10-1596-46AA-843E-C493D6E6EAE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912FA-4625-4BD8-940A-26D71BEC8B9C}" type="presOf" srcId="{2B19C7AC-EFF0-453C-B26B-353643E194FE}" destId="{E5D02CDC-EC69-4204-9812-AF2727D0D239}" srcOrd="0" destOrd="0" presId="urn:microsoft.com/office/officeart/2005/8/layout/chevron2"/>
    <dgm:cxn modelId="{7FE4DE57-57E7-4B76-8F00-29530D5AB19E}" type="presOf" srcId="{B48EE807-3BA9-4EC0-B46D-64052FE729C2}" destId="{E1F0A47C-B26B-4C45-A61E-6F50B638DADA}" srcOrd="0" destOrd="0" presId="urn:microsoft.com/office/officeart/2005/8/layout/chevron2"/>
    <dgm:cxn modelId="{CDF169CB-7E2C-45E2-AAE6-26EB140E520F}" srcId="{90F685D4-57D0-4EFF-9DD9-D5FBE0E5E3FE}" destId="{106D2C10-1596-46AA-843E-C493D6E6EAEF}" srcOrd="4" destOrd="0" parTransId="{922C7CB5-B73C-4F67-B3BC-2E2BEBBA6D1F}" sibTransId="{3B4218BA-1C27-4EEB-8240-9A0874D6DDB5}"/>
    <dgm:cxn modelId="{E5DD8DF2-BBB2-427E-8A05-3D4307CF190A}" type="presOf" srcId="{106D2C10-1596-46AA-843E-C493D6E6EAEF}" destId="{EABE05B1-F946-494B-9F06-B9D55841E1BD}" srcOrd="0" destOrd="0" presId="urn:microsoft.com/office/officeart/2005/8/layout/chevron2"/>
    <dgm:cxn modelId="{21430F1B-EAED-48E6-AE2E-FCA2D6ED0581}" srcId="{90F685D4-57D0-4EFF-9DD9-D5FBE0E5E3FE}" destId="{012C8094-CFD9-4A4A-876E-34711B15091D}" srcOrd="2" destOrd="0" parTransId="{B49CEB4E-AAAD-4D51-990F-A86FB460F3B1}" sibTransId="{FA150011-5FE3-4D71-A3D0-5F1A157F8C7B}"/>
    <dgm:cxn modelId="{CB32D442-0E4E-4D49-8B54-8B242DB419B9}" type="presOf" srcId="{FAA709E8-5308-4605-BA9A-4C13015CAFD3}" destId="{1E847D9E-DD22-405F-87EB-7AF4706A0274}" srcOrd="0" destOrd="0" presId="urn:microsoft.com/office/officeart/2005/8/layout/chevron2"/>
    <dgm:cxn modelId="{18277DEB-5F77-4FAC-92D6-D3117D6565D9}" srcId="{106D2C10-1596-46AA-843E-C493D6E6EAEF}" destId="{2B19C7AC-EFF0-453C-B26B-353643E194FE}" srcOrd="0" destOrd="0" parTransId="{8142F9F3-5EAB-4495-B8D0-8FEC270B125E}" sibTransId="{77425EEE-BFA0-4683-BFB5-7A30C4FE3ED0}"/>
    <dgm:cxn modelId="{D86E86DA-3F97-41D4-A1AF-6815E215A086}" srcId="{90F685D4-57D0-4EFF-9DD9-D5FBE0E5E3FE}" destId="{4EE1D887-13B6-4A6A-9C53-BEFB9E691FCC}" srcOrd="0" destOrd="0" parTransId="{4B0CEA11-0801-46C8-AF76-2FBE9B240A18}" sibTransId="{2ABB0BB3-B5B1-475E-8071-4AE0352A169D}"/>
    <dgm:cxn modelId="{1F1ECD30-77E6-4131-B056-95899EF5B2DB}" type="presOf" srcId="{F4F680E6-DF22-47DC-A622-7E8BCCF5C0B2}" destId="{F630FCFA-E88A-45C7-B0C7-A7F7CE5FFB45}" srcOrd="0" destOrd="0" presId="urn:microsoft.com/office/officeart/2005/8/layout/chevron2"/>
    <dgm:cxn modelId="{0E26C1FD-7CD7-48AC-BC13-975D0946831B}" srcId="{FAA709E8-5308-4605-BA9A-4C13015CAFD3}" destId="{B48EE807-3BA9-4EC0-B46D-64052FE729C2}" srcOrd="0" destOrd="0" parTransId="{CCEB0A97-B399-4C10-A943-5E9F15467AAE}" sibTransId="{BFF4E95B-E674-4366-A37F-0D8F88EC53C4}"/>
    <dgm:cxn modelId="{516E6E97-C334-48AE-9DDC-2D44D8D65C38}" type="presOf" srcId="{6FC307AD-8281-4BE0-91CD-B3214E2B0BC5}" destId="{F30BE40E-5BCF-4544-8B31-84376B8C593C}" srcOrd="0" destOrd="0" presId="urn:microsoft.com/office/officeart/2005/8/layout/chevron2"/>
    <dgm:cxn modelId="{D338C2A7-17DF-4B29-88AB-5AACE098E0F3}" srcId="{012C8094-CFD9-4A4A-876E-34711B15091D}" destId="{9E9EA5DD-D750-4BA1-9342-88E4E3FCE201}" srcOrd="0" destOrd="0" parTransId="{6EF7AB87-7723-452D-8550-4AE7D451AA1D}" sibTransId="{42B153A5-1569-4BA5-8944-F05334737957}"/>
    <dgm:cxn modelId="{B27B39AF-6479-462E-B475-E01FD4DBB422}" type="presOf" srcId="{60829051-67E5-43F8-86CC-8FD925880C3C}" destId="{EE2356FC-769C-45B2-93DA-15AEFD3CFD12}" srcOrd="0" destOrd="0" presId="urn:microsoft.com/office/officeart/2005/8/layout/chevron2"/>
    <dgm:cxn modelId="{7A8F5684-58C0-44FD-A927-0AFC59AA25BB}" srcId="{90F685D4-57D0-4EFF-9DD9-D5FBE0E5E3FE}" destId="{F4F680E6-DF22-47DC-A622-7E8BCCF5C0B2}" srcOrd="3" destOrd="0" parTransId="{3173B69B-08A2-4F4E-9B42-0B2EDE684070}" sibTransId="{D5F2B52C-E949-4E9D-B866-AFFF6B40414E}"/>
    <dgm:cxn modelId="{B121B359-0677-479C-9B0B-144386B01241}" type="presOf" srcId="{9E9EA5DD-D750-4BA1-9342-88E4E3FCE201}" destId="{A399883D-F0EF-4983-A8B8-E22E84248898}" srcOrd="0" destOrd="0" presId="urn:microsoft.com/office/officeart/2005/8/layout/chevron2"/>
    <dgm:cxn modelId="{40036596-84D1-45F7-9CCC-D7683D2B4E72}" srcId="{90F685D4-57D0-4EFF-9DD9-D5FBE0E5E3FE}" destId="{FAA709E8-5308-4605-BA9A-4C13015CAFD3}" srcOrd="1" destOrd="0" parTransId="{D0997FC8-5C11-43FB-9907-66FE32D2A496}" sibTransId="{DC526875-C6D2-4175-AF25-FB69CED16AB4}"/>
    <dgm:cxn modelId="{A1310F49-F759-4D58-BB64-E2E5F0BA4546}" type="presOf" srcId="{012C8094-CFD9-4A4A-876E-34711B15091D}" destId="{6ADAB7C1-6201-45D4-936D-F4A4AF7BD64C}" srcOrd="0" destOrd="0" presId="urn:microsoft.com/office/officeart/2005/8/layout/chevron2"/>
    <dgm:cxn modelId="{E4B9C940-20CC-4BDB-B89C-CAF18480557F}" srcId="{106D2C10-1596-46AA-843E-C493D6E6EAEF}" destId="{94BDFA88-9B6F-4F6B-AD98-56A674B8E00E}" srcOrd="1" destOrd="0" parTransId="{03ADFB46-FA65-4CAF-A655-F8F1B2A4F8D8}" sibTransId="{2A01AFF7-D7EE-4BC1-8429-23693F132D53}"/>
    <dgm:cxn modelId="{B63382E2-08FB-4440-BD4F-AC282149D022}" type="presOf" srcId="{4EE1D887-13B6-4A6A-9C53-BEFB9E691FCC}" destId="{B81A387A-0944-4603-9E8E-5016B4789FC4}" srcOrd="0" destOrd="0" presId="urn:microsoft.com/office/officeart/2005/8/layout/chevron2"/>
    <dgm:cxn modelId="{D8C20ADB-D191-4206-A868-CF9B29948460}" type="presOf" srcId="{90F685D4-57D0-4EFF-9DD9-D5FBE0E5E3FE}" destId="{955394AA-24F7-4AB6-8726-11AD528DE53D}" srcOrd="0" destOrd="0" presId="urn:microsoft.com/office/officeart/2005/8/layout/chevron2"/>
    <dgm:cxn modelId="{05ADCF03-6687-4053-BDB5-D529C2C546DC}" type="presOf" srcId="{94BDFA88-9B6F-4F6B-AD98-56A674B8E00E}" destId="{E5D02CDC-EC69-4204-9812-AF2727D0D239}" srcOrd="0" destOrd="1" presId="urn:microsoft.com/office/officeart/2005/8/layout/chevron2"/>
    <dgm:cxn modelId="{026D38C1-CC73-45AD-AF91-6A2D1BAAFE03}" srcId="{F4F680E6-DF22-47DC-A622-7E8BCCF5C0B2}" destId="{6FC307AD-8281-4BE0-91CD-B3214E2B0BC5}" srcOrd="0" destOrd="0" parTransId="{3C5DA77B-5F3D-4ABF-AE78-6B8F0C17D4DD}" sibTransId="{9DE2342A-412A-4403-A900-0DC36D505887}"/>
    <dgm:cxn modelId="{77AE9A98-BCFB-485F-90F3-1B3E05BCB324}" srcId="{4EE1D887-13B6-4A6A-9C53-BEFB9E691FCC}" destId="{60829051-67E5-43F8-86CC-8FD925880C3C}" srcOrd="0" destOrd="0" parTransId="{BBB95192-24B8-418D-96B1-3491ED97A4B3}" sibTransId="{611B396E-E784-4B11-8307-249D0BDB7D61}"/>
    <dgm:cxn modelId="{D5C8512F-CB70-409C-8438-837B974806ED}" type="presParOf" srcId="{955394AA-24F7-4AB6-8726-11AD528DE53D}" destId="{1954FB79-0E6F-4859-BF10-20A9FC0184D2}" srcOrd="0" destOrd="0" presId="urn:microsoft.com/office/officeart/2005/8/layout/chevron2"/>
    <dgm:cxn modelId="{ED52A2DD-A1A6-4101-B134-28484409E88F}" type="presParOf" srcId="{1954FB79-0E6F-4859-BF10-20A9FC0184D2}" destId="{B81A387A-0944-4603-9E8E-5016B4789FC4}" srcOrd="0" destOrd="0" presId="urn:microsoft.com/office/officeart/2005/8/layout/chevron2"/>
    <dgm:cxn modelId="{6B7F1C67-BEB4-417D-8701-60C07FE953FC}" type="presParOf" srcId="{1954FB79-0E6F-4859-BF10-20A9FC0184D2}" destId="{EE2356FC-769C-45B2-93DA-15AEFD3CFD12}" srcOrd="1" destOrd="0" presId="urn:microsoft.com/office/officeart/2005/8/layout/chevron2"/>
    <dgm:cxn modelId="{22687C08-6B21-4C36-8456-A59DC9462538}" type="presParOf" srcId="{955394AA-24F7-4AB6-8726-11AD528DE53D}" destId="{66F25612-94F5-4490-8086-4BAE3F8BB298}" srcOrd="1" destOrd="0" presId="urn:microsoft.com/office/officeart/2005/8/layout/chevron2"/>
    <dgm:cxn modelId="{08283546-52CC-4D40-B4E4-FE4EDA8EE5E4}" type="presParOf" srcId="{955394AA-24F7-4AB6-8726-11AD528DE53D}" destId="{501E6F0E-B008-4A3B-B929-AD8691061943}" srcOrd="2" destOrd="0" presId="urn:microsoft.com/office/officeart/2005/8/layout/chevron2"/>
    <dgm:cxn modelId="{C39BB920-5DFA-4998-B73F-DF1163AB7EA3}" type="presParOf" srcId="{501E6F0E-B008-4A3B-B929-AD8691061943}" destId="{1E847D9E-DD22-405F-87EB-7AF4706A0274}" srcOrd="0" destOrd="0" presId="urn:microsoft.com/office/officeart/2005/8/layout/chevron2"/>
    <dgm:cxn modelId="{934359A4-F791-4681-B934-BB681E17724E}" type="presParOf" srcId="{501E6F0E-B008-4A3B-B929-AD8691061943}" destId="{E1F0A47C-B26B-4C45-A61E-6F50B638DADA}" srcOrd="1" destOrd="0" presId="urn:microsoft.com/office/officeart/2005/8/layout/chevron2"/>
    <dgm:cxn modelId="{DA4EA2C8-6B7F-4072-87B0-B3B3C5A60F53}" type="presParOf" srcId="{955394AA-24F7-4AB6-8726-11AD528DE53D}" destId="{93BBB460-0B61-4EFD-966F-0C280A82A0D3}" srcOrd="3" destOrd="0" presId="urn:microsoft.com/office/officeart/2005/8/layout/chevron2"/>
    <dgm:cxn modelId="{C8687CD1-5DE5-4EE9-8E58-340C14FE1619}" type="presParOf" srcId="{955394AA-24F7-4AB6-8726-11AD528DE53D}" destId="{2F96884A-846B-41AB-BF60-6DE9B48D09F5}" srcOrd="4" destOrd="0" presId="urn:microsoft.com/office/officeart/2005/8/layout/chevron2"/>
    <dgm:cxn modelId="{607C847B-36D7-4DC9-9528-C24D601A48B2}" type="presParOf" srcId="{2F96884A-846B-41AB-BF60-6DE9B48D09F5}" destId="{6ADAB7C1-6201-45D4-936D-F4A4AF7BD64C}" srcOrd="0" destOrd="0" presId="urn:microsoft.com/office/officeart/2005/8/layout/chevron2"/>
    <dgm:cxn modelId="{C4D180C2-22E0-4423-BBCE-BDB6B1089459}" type="presParOf" srcId="{2F96884A-846B-41AB-BF60-6DE9B48D09F5}" destId="{A399883D-F0EF-4983-A8B8-E22E84248898}" srcOrd="1" destOrd="0" presId="urn:microsoft.com/office/officeart/2005/8/layout/chevron2"/>
    <dgm:cxn modelId="{FBB10C52-831A-4D92-A986-7C65CF8F80DE}" type="presParOf" srcId="{955394AA-24F7-4AB6-8726-11AD528DE53D}" destId="{BB5AB3F9-BDD2-45E4-8A3A-264159A27AD4}" srcOrd="5" destOrd="0" presId="urn:microsoft.com/office/officeart/2005/8/layout/chevron2"/>
    <dgm:cxn modelId="{EE02FA14-C9B9-47A1-81C6-C4B5DF1C22FF}" type="presParOf" srcId="{955394AA-24F7-4AB6-8726-11AD528DE53D}" destId="{ACEA5800-B59E-48BF-94A7-56A1FC7AFBA2}" srcOrd="6" destOrd="0" presId="urn:microsoft.com/office/officeart/2005/8/layout/chevron2"/>
    <dgm:cxn modelId="{43CBEA57-FF9B-4C07-BB7E-A78834AABE22}" type="presParOf" srcId="{ACEA5800-B59E-48BF-94A7-56A1FC7AFBA2}" destId="{F630FCFA-E88A-45C7-B0C7-A7F7CE5FFB45}" srcOrd="0" destOrd="0" presId="urn:microsoft.com/office/officeart/2005/8/layout/chevron2"/>
    <dgm:cxn modelId="{50E28038-C283-447E-89D8-B76E0B096AB6}" type="presParOf" srcId="{ACEA5800-B59E-48BF-94A7-56A1FC7AFBA2}" destId="{F30BE40E-5BCF-4544-8B31-84376B8C593C}" srcOrd="1" destOrd="0" presId="urn:microsoft.com/office/officeart/2005/8/layout/chevron2"/>
    <dgm:cxn modelId="{F93ED7BA-4CED-4BE4-B54D-3945B5597965}" type="presParOf" srcId="{955394AA-24F7-4AB6-8726-11AD528DE53D}" destId="{6DBB2142-C23C-4681-90CA-55BDBC752C79}" srcOrd="7" destOrd="0" presId="urn:microsoft.com/office/officeart/2005/8/layout/chevron2"/>
    <dgm:cxn modelId="{19F0102E-F359-4ADD-B066-A89D75296F68}" type="presParOf" srcId="{955394AA-24F7-4AB6-8726-11AD528DE53D}" destId="{CDA660DE-004D-4903-8FAF-E9CCC736FC1F}" srcOrd="8" destOrd="0" presId="urn:microsoft.com/office/officeart/2005/8/layout/chevron2"/>
    <dgm:cxn modelId="{5116E42A-D738-46A1-84E5-E104CEEFB55F}" type="presParOf" srcId="{CDA660DE-004D-4903-8FAF-E9CCC736FC1F}" destId="{EABE05B1-F946-494B-9F06-B9D55841E1BD}" srcOrd="0" destOrd="0" presId="urn:microsoft.com/office/officeart/2005/8/layout/chevron2"/>
    <dgm:cxn modelId="{02924C82-7B62-4FC7-8394-0DC6A8B33D50}" type="presParOf" srcId="{CDA660DE-004D-4903-8FAF-E9CCC736FC1F}" destId="{E5D02CDC-EC69-4204-9812-AF2727D0D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2A650B-064B-43AF-8EF4-34EDB31D9687}" type="doc">
      <dgm:prSet loTypeId="urn:microsoft.com/office/officeart/2005/8/layout/arrow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215EC5-D715-4193-89BE-4651CE18F369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Kompetensi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err="1" smtClean="0">
              <a:solidFill>
                <a:srgbClr val="FFFF00"/>
              </a:solidFill>
            </a:rPr>
            <a:t>Kerja</a:t>
          </a:r>
          <a:endParaRPr lang="en-US" dirty="0">
            <a:solidFill>
              <a:srgbClr val="FFFF00"/>
            </a:solidFill>
          </a:endParaRPr>
        </a:p>
      </dgm:t>
    </dgm:pt>
    <dgm:pt modelId="{DDAB25CF-9861-4C70-A6B4-250897A22A4B}" type="parTrans" cxnId="{E5658CE3-7AEB-4FA9-ADC3-FEDAFCD01E4D}">
      <dgm:prSet/>
      <dgm:spPr/>
      <dgm:t>
        <a:bodyPr/>
        <a:lstStyle/>
        <a:p>
          <a:endParaRPr lang="en-US"/>
        </a:p>
      </dgm:t>
    </dgm:pt>
    <dgm:pt modelId="{012BCCFF-3337-418D-903F-7E14F8308EA6}" type="sibTrans" cxnId="{E5658CE3-7AEB-4FA9-ADC3-FEDAFCD01E4D}">
      <dgm:prSet/>
      <dgm:spPr/>
      <dgm:t>
        <a:bodyPr/>
        <a:lstStyle/>
        <a:p>
          <a:endParaRPr lang="en-US"/>
        </a:p>
      </dgm:t>
    </dgm:pt>
    <dgm:pt modelId="{F36E7B05-421A-46C0-AD8A-13B899DB85EE}">
      <dgm:prSet phldrT="[Text]"/>
      <dgm:spPr/>
      <dgm:t>
        <a:bodyPr/>
        <a:lstStyle/>
        <a:p>
          <a:r>
            <a:rPr lang="en-US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Kompetensi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</a:p>
        <a:p>
          <a:r>
            <a:rPr lang="en-US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Pendidikan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C472EC4-FCC8-4D40-8F45-56AA3A02E67D}" type="parTrans" cxnId="{90E7ED45-6B15-4481-836A-6EEDC07174E4}">
      <dgm:prSet/>
      <dgm:spPr/>
      <dgm:t>
        <a:bodyPr/>
        <a:lstStyle/>
        <a:p>
          <a:endParaRPr lang="en-US"/>
        </a:p>
      </dgm:t>
    </dgm:pt>
    <dgm:pt modelId="{DE844B8D-5195-4D4B-9044-9464C3BABFF2}" type="sibTrans" cxnId="{90E7ED45-6B15-4481-836A-6EEDC07174E4}">
      <dgm:prSet/>
      <dgm:spPr/>
      <dgm:t>
        <a:bodyPr/>
        <a:lstStyle/>
        <a:p>
          <a:endParaRPr lang="en-US"/>
        </a:p>
      </dgm:t>
    </dgm:pt>
    <dgm:pt modelId="{292E1EDF-A609-48AE-A7B7-0805BEC35E8B}" type="pres">
      <dgm:prSet presAssocID="{152A650B-064B-43AF-8EF4-34EDB31D96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E75BD-F039-4695-A6D4-AFA9003C470A}" type="pres">
      <dgm:prSet presAssocID="{BE215EC5-D715-4193-89BE-4651CE18F36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7ABD-0AA4-4312-A566-4E23187D848E}" type="pres">
      <dgm:prSet presAssocID="{F36E7B05-421A-46C0-AD8A-13B899DB85E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58CE3-7AEB-4FA9-ADC3-FEDAFCD01E4D}" srcId="{152A650B-064B-43AF-8EF4-34EDB31D9687}" destId="{BE215EC5-D715-4193-89BE-4651CE18F369}" srcOrd="0" destOrd="0" parTransId="{DDAB25CF-9861-4C70-A6B4-250897A22A4B}" sibTransId="{012BCCFF-3337-418D-903F-7E14F8308EA6}"/>
    <dgm:cxn modelId="{D49A0AA3-A7DA-4AB4-8E7D-F2804D720C0D}" type="presOf" srcId="{BE215EC5-D715-4193-89BE-4651CE18F369}" destId="{079E75BD-F039-4695-A6D4-AFA9003C470A}" srcOrd="0" destOrd="0" presId="urn:microsoft.com/office/officeart/2005/8/layout/arrow5"/>
    <dgm:cxn modelId="{3FB0ABAB-DDB8-41B1-94B8-D65172CEBB12}" type="presOf" srcId="{F36E7B05-421A-46C0-AD8A-13B899DB85EE}" destId="{183A7ABD-0AA4-4312-A566-4E23187D848E}" srcOrd="0" destOrd="0" presId="urn:microsoft.com/office/officeart/2005/8/layout/arrow5"/>
    <dgm:cxn modelId="{3B4E54D1-12C4-4F04-B27E-971E26779B6D}" type="presOf" srcId="{152A650B-064B-43AF-8EF4-34EDB31D9687}" destId="{292E1EDF-A609-48AE-A7B7-0805BEC35E8B}" srcOrd="0" destOrd="0" presId="urn:microsoft.com/office/officeart/2005/8/layout/arrow5"/>
    <dgm:cxn modelId="{90E7ED45-6B15-4481-836A-6EEDC07174E4}" srcId="{152A650B-064B-43AF-8EF4-34EDB31D9687}" destId="{F36E7B05-421A-46C0-AD8A-13B899DB85EE}" srcOrd="1" destOrd="0" parTransId="{AC472EC4-FCC8-4D40-8F45-56AA3A02E67D}" sibTransId="{DE844B8D-5195-4D4B-9044-9464C3BABFF2}"/>
    <dgm:cxn modelId="{7D4695D2-B006-4D31-A319-F6B93C1E9FDD}" type="presParOf" srcId="{292E1EDF-A609-48AE-A7B7-0805BEC35E8B}" destId="{079E75BD-F039-4695-A6D4-AFA9003C470A}" srcOrd="0" destOrd="0" presId="urn:microsoft.com/office/officeart/2005/8/layout/arrow5"/>
    <dgm:cxn modelId="{D7C16543-D780-46FF-B3CD-DB989196B59F}" type="presParOf" srcId="{292E1EDF-A609-48AE-A7B7-0805BEC35E8B}" destId="{183A7ABD-0AA4-4312-A566-4E23187D848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F685D4-57D0-4EFF-9DD9-D5FBE0E5E3F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E1D887-13B6-4A6A-9C53-BEFB9E691FC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1</a:t>
          </a:r>
          <a:endParaRPr lang="en-US" sz="2000" dirty="0"/>
        </a:p>
      </dgm:t>
    </dgm:pt>
    <dgm:pt modelId="{4B0CEA11-0801-46C8-AF76-2FBE9B240A18}" type="parTrans" cxnId="{D86E86DA-3F97-41D4-A1AF-6815E215A086}">
      <dgm:prSet/>
      <dgm:spPr/>
      <dgm:t>
        <a:bodyPr/>
        <a:lstStyle/>
        <a:p>
          <a:endParaRPr lang="en-US"/>
        </a:p>
      </dgm:t>
    </dgm:pt>
    <dgm:pt modelId="{2ABB0BB3-B5B1-475E-8071-4AE0352A169D}" type="sibTrans" cxnId="{D86E86DA-3F97-41D4-A1AF-6815E215A086}">
      <dgm:prSet/>
      <dgm:spPr/>
      <dgm:t>
        <a:bodyPr/>
        <a:lstStyle/>
        <a:p>
          <a:endParaRPr lang="en-US"/>
        </a:p>
      </dgm:t>
    </dgm:pt>
    <dgm:pt modelId="{60829051-67E5-43F8-86CC-8FD925880C3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smtClean="0"/>
            <a:t>PROFIL </a:t>
          </a:r>
          <a:r>
            <a:rPr lang="en-US" sz="2400" dirty="0" err="1" smtClean="0"/>
            <a:t>Sesuai</a:t>
          </a:r>
          <a:r>
            <a:rPr lang="en-US" sz="2400" dirty="0" smtClean="0"/>
            <a:t> </a:t>
          </a:r>
          <a:r>
            <a:rPr lang="en-US" sz="2400" dirty="0" err="1" smtClean="0"/>
            <a:t>Kualifikasi</a:t>
          </a:r>
          <a:r>
            <a:rPr lang="en-US" sz="2400" dirty="0" smtClean="0"/>
            <a:t> KKNI</a:t>
          </a:r>
          <a:endParaRPr lang="en-US" sz="2400" dirty="0"/>
        </a:p>
      </dgm:t>
    </dgm:pt>
    <dgm:pt modelId="{BBB95192-24B8-418D-96B1-3491ED97A4B3}" type="parTrans" cxnId="{77AE9A98-BCFB-485F-90F3-1B3E05BCB324}">
      <dgm:prSet/>
      <dgm:spPr/>
      <dgm:t>
        <a:bodyPr/>
        <a:lstStyle/>
        <a:p>
          <a:endParaRPr lang="en-US"/>
        </a:p>
      </dgm:t>
    </dgm:pt>
    <dgm:pt modelId="{611B396E-E784-4B11-8307-249D0BDB7D61}" type="sibTrans" cxnId="{77AE9A98-BCFB-485F-90F3-1B3E05BCB324}">
      <dgm:prSet/>
      <dgm:spPr/>
      <dgm:t>
        <a:bodyPr/>
        <a:lstStyle/>
        <a:p>
          <a:endParaRPr lang="en-US"/>
        </a:p>
      </dgm:t>
    </dgm:pt>
    <dgm:pt modelId="{FAA709E8-5308-4605-BA9A-4C13015CAFD3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2</a:t>
          </a:r>
          <a:endParaRPr lang="en-US" sz="2000" dirty="0"/>
        </a:p>
      </dgm:t>
    </dgm:pt>
    <dgm:pt modelId="{D0997FC8-5C11-43FB-9907-66FE32D2A496}" type="parTrans" cxnId="{40036596-84D1-45F7-9CCC-D7683D2B4E72}">
      <dgm:prSet/>
      <dgm:spPr/>
      <dgm:t>
        <a:bodyPr/>
        <a:lstStyle/>
        <a:p>
          <a:endParaRPr lang="en-US"/>
        </a:p>
      </dgm:t>
    </dgm:pt>
    <dgm:pt modelId="{DC526875-C6D2-4175-AF25-FB69CED16AB4}" type="sibTrans" cxnId="{40036596-84D1-45F7-9CCC-D7683D2B4E72}">
      <dgm:prSet/>
      <dgm:spPr/>
      <dgm:t>
        <a:bodyPr/>
        <a:lstStyle/>
        <a:p>
          <a:endParaRPr lang="en-US"/>
        </a:p>
      </dgm:t>
    </dgm:pt>
    <dgm:pt modelId="{B48EE807-3BA9-4EC0-B46D-64052FE729C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smtClean="0"/>
            <a:t>CAPAIAN PEMBELAJARAN (</a:t>
          </a:r>
          <a:r>
            <a:rPr lang="en-US" sz="2400" dirty="0" err="1" smtClean="0"/>
            <a:t>Sesuai</a:t>
          </a:r>
          <a:r>
            <a:rPr lang="en-US" sz="2400" dirty="0" smtClean="0"/>
            <a:t> </a:t>
          </a:r>
          <a:r>
            <a:rPr lang="en-US" sz="2400" dirty="0" err="1" smtClean="0"/>
            <a:t>diskriptor</a:t>
          </a:r>
          <a:r>
            <a:rPr lang="en-US" sz="2400" dirty="0" smtClean="0"/>
            <a:t> </a:t>
          </a:r>
          <a:r>
            <a:rPr lang="en-US" sz="2400" dirty="0" err="1" smtClean="0"/>
            <a:t>Jenjang</a:t>
          </a:r>
          <a:r>
            <a:rPr lang="en-US" sz="2400" dirty="0" smtClean="0"/>
            <a:t> KKNI)</a:t>
          </a:r>
          <a:endParaRPr lang="en-US" sz="2400" dirty="0"/>
        </a:p>
      </dgm:t>
    </dgm:pt>
    <dgm:pt modelId="{CCEB0A97-B399-4C10-A943-5E9F15467AAE}" type="parTrans" cxnId="{0E26C1FD-7CD7-48AC-BC13-975D0946831B}">
      <dgm:prSet/>
      <dgm:spPr/>
      <dgm:t>
        <a:bodyPr/>
        <a:lstStyle/>
        <a:p>
          <a:endParaRPr lang="en-US"/>
        </a:p>
      </dgm:t>
    </dgm:pt>
    <dgm:pt modelId="{BFF4E95B-E674-4366-A37F-0D8F88EC53C4}" type="sibTrans" cxnId="{0E26C1FD-7CD7-48AC-BC13-975D0946831B}">
      <dgm:prSet/>
      <dgm:spPr/>
      <dgm:t>
        <a:bodyPr/>
        <a:lstStyle/>
        <a:p>
          <a:endParaRPr lang="en-US"/>
        </a:p>
      </dgm:t>
    </dgm:pt>
    <dgm:pt modelId="{012C8094-CFD9-4A4A-876E-34711B15091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B49CEB4E-AAAD-4D51-990F-A86FB460F3B1}" type="parTrans" cxnId="{21430F1B-EAED-48E6-AE2E-FCA2D6ED0581}">
      <dgm:prSet/>
      <dgm:spPr/>
      <dgm:t>
        <a:bodyPr/>
        <a:lstStyle/>
        <a:p>
          <a:endParaRPr lang="en-US"/>
        </a:p>
      </dgm:t>
    </dgm:pt>
    <dgm:pt modelId="{FA150011-5FE3-4D71-A3D0-5F1A157F8C7B}" type="sibTrans" cxnId="{21430F1B-EAED-48E6-AE2E-FCA2D6ED0581}">
      <dgm:prSet/>
      <dgm:spPr/>
      <dgm:t>
        <a:bodyPr/>
        <a:lstStyle/>
        <a:p>
          <a:endParaRPr lang="en-US"/>
        </a:p>
      </dgm:t>
    </dgm:pt>
    <dgm:pt modelId="{9E9EA5DD-D750-4BA1-9342-88E4E3FCE201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dirty="0" smtClean="0"/>
            <a:t>BAHAN KAJIAN &amp; MATA KULIAH</a:t>
          </a:r>
          <a:endParaRPr lang="en-US" sz="2400" dirty="0"/>
        </a:p>
      </dgm:t>
    </dgm:pt>
    <dgm:pt modelId="{6EF7AB87-7723-452D-8550-4AE7D451AA1D}" type="parTrans" cxnId="{D338C2A7-17DF-4B29-88AB-5AACE098E0F3}">
      <dgm:prSet/>
      <dgm:spPr/>
      <dgm:t>
        <a:bodyPr/>
        <a:lstStyle/>
        <a:p>
          <a:endParaRPr lang="en-US"/>
        </a:p>
      </dgm:t>
    </dgm:pt>
    <dgm:pt modelId="{42B153A5-1569-4BA5-8944-F05334737957}" type="sibTrans" cxnId="{D338C2A7-17DF-4B29-88AB-5AACE098E0F3}">
      <dgm:prSet/>
      <dgm:spPr/>
      <dgm:t>
        <a:bodyPr/>
        <a:lstStyle/>
        <a:p>
          <a:endParaRPr lang="en-US"/>
        </a:p>
      </dgm:t>
    </dgm:pt>
    <dgm:pt modelId="{F4F680E6-DF22-47DC-A622-7E8BCCF5C0B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4</a:t>
          </a:r>
          <a:endParaRPr lang="en-US" sz="2000" dirty="0"/>
        </a:p>
      </dgm:t>
    </dgm:pt>
    <dgm:pt modelId="{3173B69B-08A2-4F4E-9B42-0B2EDE684070}" type="parTrans" cxnId="{7A8F5684-58C0-44FD-A927-0AFC59AA25BB}">
      <dgm:prSet/>
      <dgm:spPr/>
      <dgm:t>
        <a:bodyPr/>
        <a:lstStyle/>
        <a:p>
          <a:endParaRPr lang="en-US"/>
        </a:p>
      </dgm:t>
    </dgm:pt>
    <dgm:pt modelId="{D5F2B52C-E949-4E9D-B866-AFFF6B40414E}" type="sibTrans" cxnId="{7A8F5684-58C0-44FD-A927-0AFC59AA25BB}">
      <dgm:prSet/>
      <dgm:spPr/>
      <dgm:t>
        <a:bodyPr/>
        <a:lstStyle/>
        <a:p>
          <a:endParaRPr lang="en-US"/>
        </a:p>
      </dgm:t>
    </dgm:pt>
    <dgm:pt modelId="{6FC307AD-8281-4BE0-91CD-B3214E2B0BC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METHODA PEMBELAJARAN &amp; PENILAIAN</a:t>
          </a:r>
          <a:endParaRPr lang="en-US" sz="2000" dirty="0"/>
        </a:p>
      </dgm:t>
    </dgm:pt>
    <dgm:pt modelId="{3C5DA77B-5F3D-4ABF-AE78-6B8F0C17D4DD}" type="parTrans" cxnId="{026D38C1-CC73-45AD-AF91-6A2D1BAAFE03}">
      <dgm:prSet/>
      <dgm:spPr/>
      <dgm:t>
        <a:bodyPr/>
        <a:lstStyle/>
        <a:p>
          <a:endParaRPr lang="en-US"/>
        </a:p>
      </dgm:t>
    </dgm:pt>
    <dgm:pt modelId="{9DE2342A-412A-4403-A900-0DC36D505887}" type="sibTrans" cxnId="{026D38C1-CC73-45AD-AF91-6A2D1BAAFE03}">
      <dgm:prSet/>
      <dgm:spPr/>
      <dgm:t>
        <a:bodyPr/>
        <a:lstStyle/>
        <a:p>
          <a:endParaRPr lang="en-US"/>
        </a:p>
      </dgm:t>
    </dgm:pt>
    <dgm:pt modelId="{106D2C10-1596-46AA-843E-C493D6E6EAEF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5</a:t>
          </a:r>
          <a:endParaRPr lang="en-US" sz="2000" dirty="0"/>
        </a:p>
      </dgm:t>
    </dgm:pt>
    <dgm:pt modelId="{922C7CB5-B73C-4F67-B3BC-2E2BEBBA6D1F}" type="parTrans" cxnId="{CDF169CB-7E2C-45E2-AAE6-26EB140E520F}">
      <dgm:prSet/>
      <dgm:spPr/>
      <dgm:t>
        <a:bodyPr/>
        <a:lstStyle/>
        <a:p>
          <a:endParaRPr lang="en-US"/>
        </a:p>
      </dgm:t>
    </dgm:pt>
    <dgm:pt modelId="{3B4218BA-1C27-4EEB-8240-9A0874D6DDB5}" type="sibTrans" cxnId="{CDF169CB-7E2C-45E2-AAE6-26EB140E520F}">
      <dgm:prSet/>
      <dgm:spPr/>
      <dgm:t>
        <a:bodyPr/>
        <a:lstStyle/>
        <a:p>
          <a:endParaRPr lang="en-US"/>
        </a:p>
      </dgm:t>
    </dgm:pt>
    <dgm:pt modelId="{94BDFA88-9B6F-4F6B-AD98-56A674B8E00E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DOSEN DAN INSTRUKTUR</a:t>
          </a:r>
          <a:endParaRPr lang="en-US" sz="2400" dirty="0"/>
        </a:p>
      </dgm:t>
    </dgm:pt>
    <dgm:pt modelId="{03ADFB46-FA65-4CAF-A655-F8F1B2A4F8D8}" type="parTrans" cxnId="{E4B9C940-20CC-4BDB-B89C-CAF18480557F}">
      <dgm:prSet/>
      <dgm:spPr/>
      <dgm:t>
        <a:bodyPr/>
        <a:lstStyle/>
        <a:p>
          <a:endParaRPr lang="en-US"/>
        </a:p>
      </dgm:t>
    </dgm:pt>
    <dgm:pt modelId="{2A01AFF7-D7EE-4BC1-8429-23693F132D53}" type="sibTrans" cxnId="{E4B9C940-20CC-4BDB-B89C-CAF18480557F}">
      <dgm:prSet/>
      <dgm:spPr/>
      <dgm:t>
        <a:bodyPr/>
        <a:lstStyle/>
        <a:p>
          <a:endParaRPr lang="en-US"/>
        </a:p>
      </dgm:t>
    </dgm:pt>
    <dgm:pt modelId="{E88C0FDC-39D6-46E6-932C-EED008B12CB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000" dirty="0" smtClean="0"/>
            <a:t>SARANA  PRASARANA PEMBELAJARAN </a:t>
          </a:r>
          <a:endParaRPr lang="en-US" sz="2400" dirty="0"/>
        </a:p>
      </dgm:t>
    </dgm:pt>
    <dgm:pt modelId="{61B9474B-8ACF-4BB7-B927-2830668DBE01}" type="parTrans" cxnId="{F1828BD4-0713-481A-AB40-50A6246107C3}">
      <dgm:prSet/>
      <dgm:spPr/>
      <dgm:t>
        <a:bodyPr/>
        <a:lstStyle/>
        <a:p>
          <a:endParaRPr lang="en-US"/>
        </a:p>
      </dgm:t>
    </dgm:pt>
    <dgm:pt modelId="{F7F42C46-4BB7-4833-BCD1-3109616C078D}" type="sibTrans" cxnId="{F1828BD4-0713-481A-AB40-50A6246107C3}">
      <dgm:prSet/>
      <dgm:spPr/>
      <dgm:t>
        <a:bodyPr/>
        <a:lstStyle/>
        <a:p>
          <a:endParaRPr lang="en-US"/>
        </a:p>
      </dgm:t>
    </dgm:pt>
    <dgm:pt modelId="{955394AA-24F7-4AB6-8726-11AD528DE53D}" type="pres">
      <dgm:prSet presAssocID="{90F685D4-57D0-4EFF-9DD9-D5FBE0E5E3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54FB79-0E6F-4859-BF10-20A9FC0184D2}" type="pres">
      <dgm:prSet presAssocID="{4EE1D887-13B6-4A6A-9C53-BEFB9E691FCC}" presName="composite" presStyleCnt="0"/>
      <dgm:spPr/>
    </dgm:pt>
    <dgm:pt modelId="{B81A387A-0944-4603-9E8E-5016B4789FC4}" type="pres">
      <dgm:prSet presAssocID="{4EE1D887-13B6-4A6A-9C53-BEFB9E691FC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356FC-769C-45B2-93DA-15AEFD3CFD12}" type="pres">
      <dgm:prSet presAssocID="{4EE1D887-13B6-4A6A-9C53-BEFB9E691FC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5612-94F5-4490-8086-4BAE3F8BB298}" type="pres">
      <dgm:prSet presAssocID="{2ABB0BB3-B5B1-475E-8071-4AE0352A169D}" presName="sp" presStyleCnt="0"/>
      <dgm:spPr/>
    </dgm:pt>
    <dgm:pt modelId="{501E6F0E-B008-4A3B-B929-AD8691061943}" type="pres">
      <dgm:prSet presAssocID="{FAA709E8-5308-4605-BA9A-4C13015CAFD3}" presName="composite" presStyleCnt="0"/>
      <dgm:spPr/>
    </dgm:pt>
    <dgm:pt modelId="{1E847D9E-DD22-405F-87EB-7AF4706A0274}" type="pres">
      <dgm:prSet presAssocID="{FAA709E8-5308-4605-BA9A-4C13015CAFD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0A47C-B26B-4C45-A61E-6F50B638DADA}" type="pres">
      <dgm:prSet presAssocID="{FAA709E8-5308-4605-BA9A-4C13015CAFD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BB460-0B61-4EFD-966F-0C280A82A0D3}" type="pres">
      <dgm:prSet presAssocID="{DC526875-C6D2-4175-AF25-FB69CED16AB4}" presName="sp" presStyleCnt="0"/>
      <dgm:spPr/>
    </dgm:pt>
    <dgm:pt modelId="{2F96884A-846B-41AB-BF60-6DE9B48D09F5}" type="pres">
      <dgm:prSet presAssocID="{012C8094-CFD9-4A4A-876E-34711B15091D}" presName="composite" presStyleCnt="0"/>
      <dgm:spPr/>
    </dgm:pt>
    <dgm:pt modelId="{6ADAB7C1-6201-45D4-936D-F4A4AF7BD64C}" type="pres">
      <dgm:prSet presAssocID="{012C8094-CFD9-4A4A-876E-34711B15091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9883D-F0EF-4983-A8B8-E22E84248898}" type="pres">
      <dgm:prSet presAssocID="{012C8094-CFD9-4A4A-876E-34711B15091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AB3F9-BDD2-45E4-8A3A-264159A27AD4}" type="pres">
      <dgm:prSet presAssocID="{FA150011-5FE3-4D71-A3D0-5F1A157F8C7B}" presName="sp" presStyleCnt="0"/>
      <dgm:spPr/>
    </dgm:pt>
    <dgm:pt modelId="{ACEA5800-B59E-48BF-94A7-56A1FC7AFBA2}" type="pres">
      <dgm:prSet presAssocID="{F4F680E6-DF22-47DC-A622-7E8BCCF5C0B2}" presName="composite" presStyleCnt="0"/>
      <dgm:spPr/>
    </dgm:pt>
    <dgm:pt modelId="{F630FCFA-E88A-45C7-B0C7-A7F7CE5FFB45}" type="pres">
      <dgm:prSet presAssocID="{F4F680E6-DF22-47DC-A622-7E8BCCF5C0B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BE40E-5BCF-4544-8B31-84376B8C593C}" type="pres">
      <dgm:prSet presAssocID="{F4F680E6-DF22-47DC-A622-7E8BCCF5C0B2}" presName="descendantText" presStyleLbl="alignAcc1" presStyleIdx="3" presStyleCnt="5" custLinFactNeighborX="1159" custLinFactNeighborY="-1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2142-C23C-4681-90CA-55BDBC752C79}" type="pres">
      <dgm:prSet presAssocID="{D5F2B52C-E949-4E9D-B866-AFFF6B40414E}" presName="sp" presStyleCnt="0"/>
      <dgm:spPr/>
    </dgm:pt>
    <dgm:pt modelId="{CDA660DE-004D-4903-8FAF-E9CCC736FC1F}" type="pres">
      <dgm:prSet presAssocID="{106D2C10-1596-46AA-843E-C493D6E6EAEF}" presName="composite" presStyleCnt="0"/>
      <dgm:spPr/>
    </dgm:pt>
    <dgm:pt modelId="{EABE05B1-F946-494B-9F06-B9D55841E1BD}" type="pres">
      <dgm:prSet presAssocID="{106D2C10-1596-46AA-843E-C493D6E6EAE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02CDC-EC69-4204-9812-AF2727D0D239}" type="pres">
      <dgm:prSet presAssocID="{106D2C10-1596-46AA-843E-C493D6E6EAE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7B184-3DC8-4409-A81E-F32A74A18794}" type="presOf" srcId="{012C8094-CFD9-4A4A-876E-34711B15091D}" destId="{6ADAB7C1-6201-45D4-936D-F4A4AF7BD64C}" srcOrd="0" destOrd="0" presId="urn:microsoft.com/office/officeart/2005/8/layout/chevron2"/>
    <dgm:cxn modelId="{CDF169CB-7E2C-45E2-AAE6-26EB140E520F}" srcId="{90F685D4-57D0-4EFF-9DD9-D5FBE0E5E3FE}" destId="{106D2C10-1596-46AA-843E-C493D6E6EAEF}" srcOrd="4" destOrd="0" parTransId="{922C7CB5-B73C-4F67-B3BC-2E2BEBBA6D1F}" sibTransId="{3B4218BA-1C27-4EEB-8240-9A0874D6DDB5}"/>
    <dgm:cxn modelId="{4C86145B-5360-40A1-9CAF-DF7EF65DE850}" type="presOf" srcId="{106D2C10-1596-46AA-843E-C493D6E6EAEF}" destId="{EABE05B1-F946-494B-9F06-B9D55841E1BD}" srcOrd="0" destOrd="0" presId="urn:microsoft.com/office/officeart/2005/8/layout/chevron2"/>
    <dgm:cxn modelId="{965E368B-63B9-4099-B499-A6AC165BB4F7}" type="presOf" srcId="{B48EE807-3BA9-4EC0-B46D-64052FE729C2}" destId="{E1F0A47C-B26B-4C45-A61E-6F50B638DADA}" srcOrd="0" destOrd="0" presId="urn:microsoft.com/office/officeart/2005/8/layout/chevron2"/>
    <dgm:cxn modelId="{21430F1B-EAED-48E6-AE2E-FCA2D6ED0581}" srcId="{90F685D4-57D0-4EFF-9DD9-D5FBE0E5E3FE}" destId="{012C8094-CFD9-4A4A-876E-34711B15091D}" srcOrd="2" destOrd="0" parTransId="{B49CEB4E-AAAD-4D51-990F-A86FB460F3B1}" sibTransId="{FA150011-5FE3-4D71-A3D0-5F1A157F8C7B}"/>
    <dgm:cxn modelId="{D86E86DA-3F97-41D4-A1AF-6815E215A086}" srcId="{90F685D4-57D0-4EFF-9DD9-D5FBE0E5E3FE}" destId="{4EE1D887-13B6-4A6A-9C53-BEFB9E691FCC}" srcOrd="0" destOrd="0" parTransId="{4B0CEA11-0801-46C8-AF76-2FBE9B240A18}" sibTransId="{2ABB0BB3-B5B1-475E-8071-4AE0352A169D}"/>
    <dgm:cxn modelId="{5EC85C1B-44FE-4E39-B62A-7FEA4F88A9BA}" type="presOf" srcId="{6FC307AD-8281-4BE0-91CD-B3214E2B0BC5}" destId="{F30BE40E-5BCF-4544-8B31-84376B8C593C}" srcOrd="0" destOrd="0" presId="urn:microsoft.com/office/officeart/2005/8/layout/chevron2"/>
    <dgm:cxn modelId="{0E26C1FD-7CD7-48AC-BC13-975D0946831B}" srcId="{FAA709E8-5308-4605-BA9A-4C13015CAFD3}" destId="{B48EE807-3BA9-4EC0-B46D-64052FE729C2}" srcOrd="0" destOrd="0" parTransId="{CCEB0A97-B399-4C10-A943-5E9F15467AAE}" sibTransId="{BFF4E95B-E674-4366-A37F-0D8F88EC53C4}"/>
    <dgm:cxn modelId="{F1828BD4-0713-481A-AB40-50A6246107C3}" srcId="{106D2C10-1596-46AA-843E-C493D6E6EAEF}" destId="{E88C0FDC-39D6-46E6-932C-EED008B12CBD}" srcOrd="1" destOrd="0" parTransId="{61B9474B-8ACF-4BB7-B927-2830668DBE01}" sibTransId="{F7F42C46-4BB7-4833-BCD1-3109616C078D}"/>
    <dgm:cxn modelId="{D338C2A7-17DF-4B29-88AB-5AACE098E0F3}" srcId="{012C8094-CFD9-4A4A-876E-34711B15091D}" destId="{9E9EA5DD-D750-4BA1-9342-88E4E3FCE201}" srcOrd="0" destOrd="0" parTransId="{6EF7AB87-7723-452D-8550-4AE7D451AA1D}" sibTransId="{42B153A5-1569-4BA5-8944-F05334737957}"/>
    <dgm:cxn modelId="{1E49B01F-9D09-4C52-B63F-54B3B92CED12}" type="presOf" srcId="{90F685D4-57D0-4EFF-9DD9-D5FBE0E5E3FE}" destId="{955394AA-24F7-4AB6-8726-11AD528DE53D}" srcOrd="0" destOrd="0" presId="urn:microsoft.com/office/officeart/2005/8/layout/chevron2"/>
    <dgm:cxn modelId="{9E55BAA5-FCAE-41FB-9B7B-8117C9017BC0}" type="presOf" srcId="{60829051-67E5-43F8-86CC-8FD925880C3C}" destId="{EE2356FC-769C-45B2-93DA-15AEFD3CFD12}" srcOrd="0" destOrd="0" presId="urn:microsoft.com/office/officeart/2005/8/layout/chevron2"/>
    <dgm:cxn modelId="{FA64D6FE-5D03-4CA6-9F9E-F554CD8C21BD}" type="presOf" srcId="{F4F680E6-DF22-47DC-A622-7E8BCCF5C0B2}" destId="{F630FCFA-E88A-45C7-B0C7-A7F7CE5FFB45}" srcOrd="0" destOrd="0" presId="urn:microsoft.com/office/officeart/2005/8/layout/chevron2"/>
    <dgm:cxn modelId="{7A8F5684-58C0-44FD-A927-0AFC59AA25BB}" srcId="{90F685D4-57D0-4EFF-9DD9-D5FBE0E5E3FE}" destId="{F4F680E6-DF22-47DC-A622-7E8BCCF5C0B2}" srcOrd="3" destOrd="0" parTransId="{3173B69B-08A2-4F4E-9B42-0B2EDE684070}" sibTransId="{D5F2B52C-E949-4E9D-B866-AFFF6B40414E}"/>
    <dgm:cxn modelId="{40036596-84D1-45F7-9CCC-D7683D2B4E72}" srcId="{90F685D4-57D0-4EFF-9DD9-D5FBE0E5E3FE}" destId="{FAA709E8-5308-4605-BA9A-4C13015CAFD3}" srcOrd="1" destOrd="0" parTransId="{D0997FC8-5C11-43FB-9907-66FE32D2A496}" sibTransId="{DC526875-C6D2-4175-AF25-FB69CED16AB4}"/>
    <dgm:cxn modelId="{E4B9C940-20CC-4BDB-B89C-CAF18480557F}" srcId="{106D2C10-1596-46AA-843E-C493D6E6EAEF}" destId="{94BDFA88-9B6F-4F6B-AD98-56A674B8E00E}" srcOrd="0" destOrd="0" parTransId="{03ADFB46-FA65-4CAF-A655-F8F1B2A4F8D8}" sibTransId="{2A01AFF7-D7EE-4BC1-8429-23693F132D53}"/>
    <dgm:cxn modelId="{5D01843F-A08E-4E23-A05F-6D0DA222B05D}" type="presOf" srcId="{4EE1D887-13B6-4A6A-9C53-BEFB9E691FCC}" destId="{B81A387A-0944-4603-9E8E-5016B4789FC4}" srcOrd="0" destOrd="0" presId="urn:microsoft.com/office/officeart/2005/8/layout/chevron2"/>
    <dgm:cxn modelId="{FACDCDC7-DD43-4CE8-8428-49AEE3648EDF}" type="presOf" srcId="{9E9EA5DD-D750-4BA1-9342-88E4E3FCE201}" destId="{A399883D-F0EF-4983-A8B8-E22E84248898}" srcOrd="0" destOrd="0" presId="urn:microsoft.com/office/officeart/2005/8/layout/chevron2"/>
    <dgm:cxn modelId="{026D38C1-CC73-45AD-AF91-6A2D1BAAFE03}" srcId="{F4F680E6-DF22-47DC-A622-7E8BCCF5C0B2}" destId="{6FC307AD-8281-4BE0-91CD-B3214E2B0BC5}" srcOrd="0" destOrd="0" parTransId="{3C5DA77B-5F3D-4ABF-AE78-6B8F0C17D4DD}" sibTransId="{9DE2342A-412A-4403-A900-0DC36D505887}"/>
    <dgm:cxn modelId="{99D78131-EED9-4F80-B2C8-2D3AFB967EA6}" type="presOf" srcId="{E88C0FDC-39D6-46E6-932C-EED008B12CBD}" destId="{E5D02CDC-EC69-4204-9812-AF2727D0D239}" srcOrd="0" destOrd="1" presId="urn:microsoft.com/office/officeart/2005/8/layout/chevron2"/>
    <dgm:cxn modelId="{08B37B5D-D7EC-40F3-ABFA-1FB9233C5BC1}" type="presOf" srcId="{94BDFA88-9B6F-4F6B-AD98-56A674B8E00E}" destId="{E5D02CDC-EC69-4204-9812-AF2727D0D239}" srcOrd="0" destOrd="0" presId="urn:microsoft.com/office/officeart/2005/8/layout/chevron2"/>
    <dgm:cxn modelId="{AEEED9A5-04CE-4E3B-B8F8-24717BF1E8AD}" type="presOf" srcId="{FAA709E8-5308-4605-BA9A-4C13015CAFD3}" destId="{1E847D9E-DD22-405F-87EB-7AF4706A0274}" srcOrd="0" destOrd="0" presId="urn:microsoft.com/office/officeart/2005/8/layout/chevron2"/>
    <dgm:cxn modelId="{77AE9A98-BCFB-485F-90F3-1B3E05BCB324}" srcId="{4EE1D887-13B6-4A6A-9C53-BEFB9E691FCC}" destId="{60829051-67E5-43F8-86CC-8FD925880C3C}" srcOrd="0" destOrd="0" parTransId="{BBB95192-24B8-418D-96B1-3491ED97A4B3}" sibTransId="{611B396E-E784-4B11-8307-249D0BDB7D61}"/>
    <dgm:cxn modelId="{774DA4AB-EE5D-45DA-8D3A-E06500EECBDD}" type="presParOf" srcId="{955394AA-24F7-4AB6-8726-11AD528DE53D}" destId="{1954FB79-0E6F-4859-BF10-20A9FC0184D2}" srcOrd="0" destOrd="0" presId="urn:microsoft.com/office/officeart/2005/8/layout/chevron2"/>
    <dgm:cxn modelId="{3D760A5D-72DE-4A2D-8CB7-82929DD9D65A}" type="presParOf" srcId="{1954FB79-0E6F-4859-BF10-20A9FC0184D2}" destId="{B81A387A-0944-4603-9E8E-5016B4789FC4}" srcOrd="0" destOrd="0" presId="urn:microsoft.com/office/officeart/2005/8/layout/chevron2"/>
    <dgm:cxn modelId="{FDE1F7FB-202D-41E4-B8C6-7572DF0BAA2A}" type="presParOf" srcId="{1954FB79-0E6F-4859-BF10-20A9FC0184D2}" destId="{EE2356FC-769C-45B2-93DA-15AEFD3CFD12}" srcOrd="1" destOrd="0" presId="urn:microsoft.com/office/officeart/2005/8/layout/chevron2"/>
    <dgm:cxn modelId="{4BABCC6D-8576-4626-A1EC-A750245F0890}" type="presParOf" srcId="{955394AA-24F7-4AB6-8726-11AD528DE53D}" destId="{66F25612-94F5-4490-8086-4BAE3F8BB298}" srcOrd="1" destOrd="0" presId="urn:microsoft.com/office/officeart/2005/8/layout/chevron2"/>
    <dgm:cxn modelId="{46062376-EB20-4F5D-A6C4-690BE4E41DEB}" type="presParOf" srcId="{955394AA-24F7-4AB6-8726-11AD528DE53D}" destId="{501E6F0E-B008-4A3B-B929-AD8691061943}" srcOrd="2" destOrd="0" presId="urn:microsoft.com/office/officeart/2005/8/layout/chevron2"/>
    <dgm:cxn modelId="{F50DFAE0-8B82-4C0B-926C-5107061AD98A}" type="presParOf" srcId="{501E6F0E-B008-4A3B-B929-AD8691061943}" destId="{1E847D9E-DD22-405F-87EB-7AF4706A0274}" srcOrd="0" destOrd="0" presId="urn:microsoft.com/office/officeart/2005/8/layout/chevron2"/>
    <dgm:cxn modelId="{6E778DAC-BA1A-4BDA-AB10-D5622D4E4E59}" type="presParOf" srcId="{501E6F0E-B008-4A3B-B929-AD8691061943}" destId="{E1F0A47C-B26B-4C45-A61E-6F50B638DADA}" srcOrd="1" destOrd="0" presId="urn:microsoft.com/office/officeart/2005/8/layout/chevron2"/>
    <dgm:cxn modelId="{316DCF03-5392-46CA-B805-934D623FB176}" type="presParOf" srcId="{955394AA-24F7-4AB6-8726-11AD528DE53D}" destId="{93BBB460-0B61-4EFD-966F-0C280A82A0D3}" srcOrd="3" destOrd="0" presId="urn:microsoft.com/office/officeart/2005/8/layout/chevron2"/>
    <dgm:cxn modelId="{87640D38-F78F-4763-8CCB-5426CC812FEC}" type="presParOf" srcId="{955394AA-24F7-4AB6-8726-11AD528DE53D}" destId="{2F96884A-846B-41AB-BF60-6DE9B48D09F5}" srcOrd="4" destOrd="0" presId="urn:microsoft.com/office/officeart/2005/8/layout/chevron2"/>
    <dgm:cxn modelId="{CBB53230-92CA-4794-99C7-D43BB00FD693}" type="presParOf" srcId="{2F96884A-846B-41AB-BF60-6DE9B48D09F5}" destId="{6ADAB7C1-6201-45D4-936D-F4A4AF7BD64C}" srcOrd="0" destOrd="0" presId="urn:microsoft.com/office/officeart/2005/8/layout/chevron2"/>
    <dgm:cxn modelId="{FA5D36BD-317F-448C-8CF7-47DD5BA5340E}" type="presParOf" srcId="{2F96884A-846B-41AB-BF60-6DE9B48D09F5}" destId="{A399883D-F0EF-4983-A8B8-E22E84248898}" srcOrd="1" destOrd="0" presId="urn:microsoft.com/office/officeart/2005/8/layout/chevron2"/>
    <dgm:cxn modelId="{59AC7B4B-9E3C-43A0-8C9E-F8AB100148E6}" type="presParOf" srcId="{955394AA-24F7-4AB6-8726-11AD528DE53D}" destId="{BB5AB3F9-BDD2-45E4-8A3A-264159A27AD4}" srcOrd="5" destOrd="0" presId="urn:microsoft.com/office/officeart/2005/8/layout/chevron2"/>
    <dgm:cxn modelId="{878ABEAB-7F1E-4A5E-9E21-CF7CDB2E5894}" type="presParOf" srcId="{955394AA-24F7-4AB6-8726-11AD528DE53D}" destId="{ACEA5800-B59E-48BF-94A7-56A1FC7AFBA2}" srcOrd="6" destOrd="0" presId="urn:microsoft.com/office/officeart/2005/8/layout/chevron2"/>
    <dgm:cxn modelId="{1CA49332-B0D4-4830-BF2F-6FFF2219BC85}" type="presParOf" srcId="{ACEA5800-B59E-48BF-94A7-56A1FC7AFBA2}" destId="{F630FCFA-E88A-45C7-B0C7-A7F7CE5FFB45}" srcOrd="0" destOrd="0" presId="urn:microsoft.com/office/officeart/2005/8/layout/chevron2"/>
    <dgm:cxn modelId="{C6FCF970-8D03-4383-8131-61E26FE24E0B}" type="presParOf" srcId="{ACEA5800-B59E-48BF-94A7-56A1FC7AFBA2}" destId="{F30BE40E-5BCF-4544-8B31-84376B8C593C}" srcOrd="1" destOrd="0" presId="urn:microsoft.com/office/officeart/2005/8/layout/chevron2"/>
    <dgm:cxn modelId="{E0AAEB90-0C3F-4DAF-ACBB-D4F8CCC7E37E}" type="presParOf" srcId="{955394AA-24F7-4AB6-8726-11AD528DE53D}" destId="{6DBB2142-C23C-4681-90CA-55BDBC752C79}" srcOrd="7" destOrd="0" presId="urn:microsoft.com/office/officeart/2005/8/layout/chevron2"/>
    <dgm:cxn modelId="{DFED2CF0-CB91-4DD8-BD0E-254F0397B45C}" type="presParOf" srcId="{955394AA-24F7-4AB6-8726-11AD528DE53D}" destId="{CDA660DE-004D-4903-8FAF-E9CCC736FC1F}" srcOrd="8" destOrd="0" presId="urn:microsoft.com/office/officeart/2005/8/layout/chevron2"/>
    <dgm:cxn modelId="{77A44FF4-628C-4371-8A74-16ED811DEC9F}" type="presParOf" srcId="{CDA660DE-004D-4903-8FAF-E9CCC736FC1F}" destId="{EABE05B1-F946-494B-9F06-B9D55841E1BD}" srcOrd="0" destOrd="0" presId="urn:microsoft.com/office/officeart/2005/8/layout/chevron2"/>
    <dgm:cxn modelId="{05EBF0EA-09F4-4A93-A35A-14BDC476704A}" type="presParOf" srcId="{CDA660DE-004D-4903-8FAF-E9CCC736FC1F}" destId="{E5D02CDC-EC69-4204-9812-AF2727D0D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CD9F7-C670-4052-A57A-B0DA0F3A46E5}">
      <dsp:nvSpPr>
        <dsp:cNvPr id="0" name=""/>
        <dsp:cNvSpPr/>
      </dsp:nvSpPr>
      <dsp:spPr>
        <a:xfrm>
          <a:off x="304808" y="0"/>
          <a:ext cx="1879599" cy="1879599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ABFA0-2E8A-4B9D-BFC1-7521990AB706}">
      <dsp:nvSpPr>
        <dsp:cNvPr id="0" name=""/>
        <dsp:cNvSpPr/>
      </dsp:nvSpPr>
      <dsp:spPr>
        <a:xfrm>
          <a:off x="1244596" y="228600"/>
          <a:ext cx="4927607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KURIKULUM, RENCANA &amp; SISTEM PEMBELAJARAN</a:t>
          </a:r>
          <a:endParaRPr lang="en-US" sz="1800" b="1" kern="1200" dirty="0"/>
        </a:p>
      </dsp:txBody>
      <dsp:txXfrm>
        <a:off x="1266316" y="250320"/>
        <a:ext cx="4884167" cy="401496"/>
      </dsp:txXfrm>
    </dsp:sp>
    <dsp:sp modelId="{1DAE9364-1775-4EF3-A048-BCE78E26EA6D}">
      <dsp:nvSpPr>
        <dsp:cNvPr id="0" name=""/>
        <dsp:cNvSpPr/>
      </dsp:nvSpPr>
      <dsp:spPr>
        <a:xfrm>
          <a:off x="1219196" y="761998"/>
          <a:ext cx="4952995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PENGAJAR, ADMIN, TEKNISI, RT </a:t>
          </a:r>
          <a:endParaRPr lang="en-US" sz="2000" b="1" kern="1200" dirty="0"/>
        </a:p>
      </dsp:txBody>
      <dsp:txXfrm>
        <a:off x="1240916" y="783718"/>
        <a:ext cx="4909555" cy="401496"/>
      </dsp:txXfrm>
    </dsp:sp>
    <dsp:sp modelId="{CF73DF99-5CFB-4D83-9102-D97A71B4026B}">
      <dsp:nvSpPr>
        <dsp:cNvPr id="0" name=""/>
        <dsp:cNvSpPr/>
      </dsp:nvSpPr>
      <dsp:spPr>
        <a:xfrm>
          <a:off x="1219196" y="1295402"/>
          <a:ext cx="4953019" cy="444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SARPRAS, FASILITAS PEMBELAJARAN, LAB, BENGKEL ,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seterusnya</a:t>
          </a:r>
          <a:endParaRPr lang="en-US" sz="1600" b="1" kern="1200" dirty="0"/>
        </a:p>
      </dsp:txBody>
      <dsp:txXfrm>
        <a:off x="1240916" y="1317122"/>
        <a:ext cx="4909579" cy="40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D6C5-89FA-4668-A7D3-23B8C6A92C2A}">
      <dsp:nvSpPr>
        <dsp:cNvPr id="0" name=""/>
        <dsp:cNvSpPr/>
      </dsp:nvSpPr>
      <dsp:spPr>
        <a:xfrm>
          <a:off x="283844" y="0"/>
          <a:ext cx="2819399" cy="281939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C68E57-B235-4457-B20B-B279F897B2DF}">
      <dsp:nvSpPr>
        <dsp:cNvPr id="0" name=""/>
        <dsp:cNvSpPr/>
      </dsp:nvSpPr>
      <dsp:spPr>
        <a:xfrm>
          <a:off x="1693544" y="283454"/>
          <a:ext cx="1832610" cy="333702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75000"/>
                </a:schemeClr>
              </a:solidFill>
            </a:rPr>
            <a:t>KARAKTER</a:t>
          </a:r>
          <a:endParaRPr lang="en-US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09834" y="299744"/>
        <a:ext cx="1800030" cy="301122"/>
      </dsp:txXfrm>
    </dsp:sp>
    <dsp:sp modelId="{62797553-C320-4DBA-A2F5-0E9DD1899B5E}">
      <dsp:nvSpPr>
        <dsp:cNvPr id="0" name=""/>
        <dsp:cNvSpPr/>
      </dsp:nvSpPr>
      <dsp:spPr>
        <a:xfrm>
          <a:off x="1693544" y="658869"/>
          <a:ext cx="1832610" cy="33370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</a:rPr>
            <a:t>KEWIRAUSAHAAN</a:t>
          </a:r>
          <a:endParaRPr lang="en-US" sz="1200" b="1" kern="1200" dirty="0">
            <a:solidFill>
              <a:srgbClr val="C00000"/>
            </a:solidFill>
          </a:endParaRPr>
        </a:p>
      </dsp:txBody>
      <dsp:txXfrm>
        <a:off x="1709834" y="675159"/>
        <a:ext cx="1800030" cy="301122"/>
      </dsp:txXfrm>
    </dsp:sp>
    <dsp:sp modelId="{E045BC92-6A70-482F-97CC-BEBC1321352B}">
      <dsp:nvSpPr>
        <dsp:cNvPr id="0" name=""/>
        <dsp:cNvSpPr/>
      </dsp:nvSpPr>
      <dsp:spPr>
        <a:xfrm>
          <a:off x="1693544" y="1031600"/>
          <a:ext cx="1832610" cy="33370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accent3">
                  <a:lumMod val="50000"/>
                </a:schemeClr>
              </a:solidFill>
            </a:rPr>
            <a:t>EfSD</a:t>
          </a:r>
          <a:endParaRPr lang="en-US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09834" y="1047890"/>
        <a:ext cx="1800030" cy="301122"/>
      </dsp:txXfrm>
    </dsp:sp>
    <dsp:sp modelId="{1D4C4012-7A3A-4F12-90CD-1D3A2901F5A2}">
      <dsp:nvSpPr>
        <dsp:cNvPr id="0" name=""/>
        <dsp:cNvSpPr/>
      </dsp:nvSpPr>
      <dsp:spPr>
        <a:xfrm>
          <a:off x="1693544" y="1409700"/>
          <a:ext cx="1832610" cy="333702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1709834" y="1425990"/>
        <a:ext cx="1800030" cy="301122"/>
      </dsp:txXfrm>
    </dsp:sp>
    <dsp:sp modelId="{E45A4D1A-62A6-4888-9BF2-504101B26B9F}">
      <dsp:nvSpPr>
        <dsp:cNvPr id="0" name=""/>
        <dsp:cNvSpPr/>
      </dsp:nvSpPr>
      <dsp:spPr>
        <a:xfrm>
          <a:off x="1693544" y="1785115"/>
          <a:ext cx="1832610" cy="333702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KKNI</a:t>
          </a:r>
          <a:endParaRPr lang="en-US" sz="2400" b="1" kern="1200" dirty="0"/>
        </a:p>
      </dsp:txBody>
      <dsp:txXfrm>
        <a:off x="1709834" y="1801405"/>
        <a:ext cx="1800030" cy="301122"/>
      </dsp:txXfrm>
    </dsp:sp>
    <dsp:sp modelId="{ABE89D58-0BAC-4EFE-B721-EAA3215DD4A4}">
      <dsp:nvSpPr>
        <dsp:cNvPr id="0" name=""/>
        <dsp:cNvSpPr/>
      </dsp:nvSpPr>
      <dsp:spPr>
        <a:xfrm>
          <a:off x="1693544" y="2160530"/>
          <a:ext cx="1832610" cy="333702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PERATURAN PENDIDIKAN</a:t>
          </a:r>
          <a:endParaRPr lang="en-US" sz="1200" b="1" kern="1200" dirty="0"/>
        </a:p>
      </dsp:txBody>
      <dsp:txXfrm>
        <a:off x="1709834" y="2176820"/>
        <a:ext cx="1800030" cy="30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387A-0944-4603-9E8E-5016B4789FC4}">
      <dsp:nvSpPr>
        <dsp:cNvPr id="0" name=""/>
        <dsp:cNvSpPr/>
      </dsp:nvSpPr>
      <dsp:spPr>
        <a:xfrm rot="5400000">
          <a:off x="-101804" y="103971"/>
          <a:ext cx="678699" cy="4750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2" y="239711"/>
        <a:ext cx="475089" cy="203610"/>
      </dsp:txXfrm>
    </dsp:sp>
    <dsp:sp modelId="{EE2356FC-769C-45B2-93DA-15AEFD3CFD12}">
      <dsp:nvSpPr>
        <dsp:cNvPr id="0" name=""/>
        <dsp:cNvSpPr/>
      </dsp:nvSpPr>
      <dsp:spPr>
        <a:xfrm rot="5400000">
          <a:off x="1731467" y="-1254210"/>
          <a:ext cx="441154" cy="2953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PROFIL </a:t>
          </a:r>
          <a:r>
            <a:rPr lang="en-US" sz="1400" kern="1200" dirty="0" err="1" smtClean="0"/>
            <a:t>Sesuai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Kualifikasi</a:t>
          </a:r>
          <a:r>
            <a:rPr lang="en-US" sz="1400" kern="1200" dirty="0" smtClean="0"/>
            <a:t> KKNI</a:t>
          </a:r>
          <a:endParaRPr lang="en-US" sz="1400" kern="1200" dirty="0"/>
        </a:p>
      </dsp:txBody>
      <dsp:txXfrm rot="-5400000">
        <a:off x="475090" y="23702"/>
        <a:ext cx="2932375" cy="398084"/>
      </dsp:txXfrm>
    </dsp:sp>
    <dsp:sp modelId="{1E847D9E-DD22-405F-87EB-7AF4706A0274}">
      <dsp:nvSpPr>
        <dsp:cNvPr id="0" name=""/>
        <dsp:cNvSpPr/>
      </dsp:nvSpPr>
      <dsp:spPr>
        <a:xfrm rot="5400000">
          <a:off x="-101804" y="657113"/>
          <a:ext cx="678699" cy="4750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2" y="792853"/>
        <a:ext cx="475089" cy="203610"/>
      </dsp:txXfrm>
    </dsp:sp>
    <dsp:sp modelId="{E1F0A47C-B26B-4C45-A61E-6F50B638DADA}">
      <dsp:nvSpPr>
        <dsp:cNvPr id="0" name=""/>
        <dsp:cNvSpPr/>
      </dsp:nvSpPr>
      <dsp:spPr>
        <a:xfrm rot="5400000">
          <a:off x="1731467" y="-701069"/>
          <a:ext cx="441154" cy="2953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CAPAIAN PEMBELAJARAN (</a:t>
          </a:r>
          <a:r>
            <a:rPr lang="en-US" sz="1400" kern="1200" dirty="0" err="1" smtClean="0"/>
            <a:t>Sesuai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diskriptor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Jenjang</a:t>
          </a:r>
          <a:r>
            <a:rPr lang="en-US" sz="1400" kern="1200" dirty="0" smtClean="0"/>
            <a:t> KKNI)</a:t>
          </a:r>
          <a:endParaRPr lang="en-US" sz="1400" kern="1200" dirty="0"/>
        </a:p>
      </dsp:txBody>
      <dsp:txXfrm rot="-5400000">
        <a:off x="475090" y="576843"/>
        <a:ext cx="2932375" cy="398084"/>
      </dsp:txXfrm>
    </dsp:sp>
    <dsp:sp modelId="{6ADAB7C1-6201-45D4-936D-F4A4AF7BD64C}">
      <dsp:nvSpPr>
        <dsp:cNvPr id="0" name=""/>
        <dsp:cNvSpPr/>
      </dsp:nvSpPr>
      <dsp:spPr>
        <a:xfrm rot="5400000">
          <a:off x="-101804" y="1210255"/>
          <a:ext cx="678699" cy="4750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2" y="1345995"/>
        <a:ext cx="475089" cy="203610"/>
      </dsp:txXfrm>
    </dsp:sp>
    <dsp:sp modelId="{A399883D-F0EF-4983-A8B8-E22E84248898}">
      <dsp:nvSpPr>
        <dsp:cNvPr id="0" name=""/>
        <dsp:cNvSpPr/>
      </dsp:nvSpPr>
      <dsp:spPr>
        <a:xfrm rot="5400000">
          <a:off x="1731467" y="-147927"/>
          <a:ext cx="441154" cy="2953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BAHAN KAJIAN &amp; MATA KULIAH</a:t>
          </a:r>
          <a:endParaRPr lang="en-US" sz="1400" kern="1200" dirty="0"/>
        </a:p>
      </dsp:txBody>
      <dsp:txXfrm rot="-5400000">
        <a:off x="475090" y="1129985"/>
        <a:ext cx="2932375" cy="398084"/>
      </dsp:txXfrm>
    </dsp:sp>
    <dsp:sp modelId="{F630FCFA-E88A-45C7-B0C7-A7F7CE5FFB45}">
      <dsp:nvSpPr>
        <dsp:cNvPr id="0" name=""/>
        <dsp:cNvSpPr/>
      </dsp:nvSpPr>
      <dsp:spPr>
        <a:xfrm rot="5400000">
          <a:off x="-101804" y="1763396"/>
          <a:ext cx="678699" cy="4750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2" y="1899136"/>
        <a:ext cx="475089" cy="203610"/>
      </dsp:txXfrm>
    </dsp:sp>
    <dsp:sp modelId="{F30BE40E-5BCF-4544-8B31-84376B8C593C}">
      <dsp:nvSpPr>
        <dsp:cNvPr id="0" name=""/>
        <dsp:cNvSpPr/>
      </dsp:nvSpPr>
      <dsp:spPr>
        <a:xfrm rot="5400000">
          <a:off x="1731467" y="345397"/>
          <a:ext cx="441154" cy="2953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Metoda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Pembelajaran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Penilaian</a:t>
          </a:r>
          <a:endParaRPr lang="en-US" sz="1400" kern="1200" dirty="0"/>
        </a:p>
      </dsp:txBody>
      <dsp:txXfrm rot="-5400000">
        <a:off x="475090" y="1623310"/>
        <a:ext cx="2932375" cy="398084"/>
      </dsp:txXfrm>
    </dsp:sp>
    <dsp:sp modelId="{EABE05B1-F946-494B-9F06-B9D55841E1BD}">
      <dsp:nvSpPr>
        <dsp:cNvPr id="0" name=""/>
        <dsp:cNvSpPr/>
      </dsp:nvSpPr>
      <dsp:spPr>
        <a:xfrm rot="5400000">
          <a:off x="-101804" y="2316538"/>
          <a:ext cx="678699" cy="47508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</a:t>
          </a:r>
          <a:endParaRPr lang="en-US" sz="1200" kern="1200" dirty="0"/>
        </a:p>
      </dsp:txBody>
      <dsp:txXfrm rot="-5400000">
        <a:off x="2" y="2452278"/>
        <a:ext cx="475089" cy="203610"/>
      </dsp:txXfrm>
    </dsp:sp>
    <dsp:sp modelId="{E5D02CDC-EC69-4204-9812-AF2727D0D239}">
      <dsp:nvSpPr>
        <dsp:cNvPr id="0" name=""/>
        <dsp:cNvSpPr/>
      </dsp:nvSpPr>
      <dsp:spPr>
        <a:xfrm rot="5400000">
          <a:off x="1731467" y="958355"/>
          <a:ext cx="441154" cy="2953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Dosen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Laboran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Teknisi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SARANA PEMBELAJARAN/LABORATORIUM</a:t>
          </a:r>
          <a:endParaRPr lang="en-US" sz="1400" kern="1200" dirty="0"/>
        </a:p>
      </dsp:txBody>
      <dsp:txXfrm rot="-5400000">
        <a:off x="475090" y="2236268"/>
        <a:ext cx="2932375" cy="398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A7E1-85CA-415C-8FE6-9E7900406E2A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D863-E49A-43EF-BE1D-48B2A4DD4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1259-D9A9-4C9D-8DEF-950BAE76E4F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2B1AD-9FB4-43E6-A1AE-862946BE9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2AFB-0B74-4056-B4B8-412985AEF0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7583-899E-46A2-8B5B-5D37FB9796C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7583-899E-46A2-8B5B-5D37FB9796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7583-899E-46A2-8B5B-5D37FB9796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13EC-543A-4352-8E65-44822ED371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04FD-B24C-4937-A28C-9690B749A73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E7540-62C4-45F8-96CB-4EB9AE31AA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9C2BBD-E713-4FCC-B0DE-6F1E4EC014C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04FD-B24C-4937-A28C-9690B749A73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F04FD-B24C-4937-A28C-9690B749A73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85C63-834C-4920-88A2-3D45FB101908}" type="slidenum">
              <a:rPr lang="id-ID" smtClean="0">
                <a:solidFill>
                  <a:prstClr val="black"/>
                </a:solidFill>
              </a:rPr>
              <a:pPr/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291A2-1438-41F4-90A7-EA8274E09207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EE5A-07B4-4EDC-AB00-1ED09EA976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EE5A-07B4-4EDC-AB00-1ED09EA976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EE5A-07B4-4EDC-AB00-1ED09EA976F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E7540-62C4-45F8-96CB-4EB9AE31AA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EADE7-FFE7-4392-9EA7-655927930F5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5C510-393E-4783-9F45-82C8884E413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E7540-62C4-45F8-96CB-4EB9AE31AAA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E7540-62C4-45F8-96CB-4EB9AE31AA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E7540-62C4-45F8-96CB-4EB9AE31AA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D863-E49A-43EF-BE1D-48B2A4DD49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8C87-4BB0-4140-A1A0-EB4ABCE1ED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8C87-4BB0-4140-A1A0-EB4ABCE1ED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4EE5A-07B4-4EDC-AB00-1ED09EA976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74DF-9E78-4877-AFB5-036C1BE2CF5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AB14-FF8F-41D7-906D-05B949494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/index.php?title=Berkas:Coat_of_Arms_of_Indonesia_Garuda_Pancasila.svg&amp;filetimestamp=2010111204592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Slide1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2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KURIKULUM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PENDIDIKAN TINGGI SESUAI KKNI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1752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Direktorat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Pembelajaran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Kemahasiswaan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Direktorat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Jenderal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Tinggi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Kemendikbud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581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sp_mursid@yahoo.co.id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438400" y="2209800"/>
            <a:ext cx="5524500" cy="36195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Kerangka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Kualifikasi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Nasional</a:t>
            </a:r>
            <a:r>
              <a:rPr lang="en-US" b="1" dirty="0">
                <a:solidFill>
                  <a:srgbClr val="002060"/>
                </a:solidFill>
              </a:rPr>
              <a:t> Indonesia</a:t>
            </a:r>
            <a:r>
              <a:rPr lang="en-US" dirty="0">
                <a:solidFill>
                  <a:srgbClr val="002060"/>
                </a:solidFill>
              </a:rPr>
              <a:t>, yang </a:t>
            </a:r>
            <a:r>
              <a:rPr lang="en-US" dirty="0" err="1">
                <a:solidFill>
                  <a:srgbClr val="002060"/>
                </a:solidFill>
              </a:rPr>
              <a:t>selanjutnya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disingkat</a:t>
            </a:r>
            <a:r>
              <a:rPr lang="en-US" dirty="0">
                <a:solidFill>
                  <a:srgbClr val="002060"/>
                </a:solidFill>
              </a:rPr>
              <a:t> KKNI, </a:t>
            </a:r>
            <a:r>
              <a:rPr lang="en-US" dirty="0" err="1">
                <a:solidFill>
                  <a:srgbClr val="002060"/>
                </a:solidFill>
              </a:rPr>
              <a:t>adalah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kerangka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penjenjangan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capaian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pembelajaran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i="1" dirty="0" smtClean="0">
                <a:solidFill>
                  <a:srgbClr val="7030A0"/>
                </a:solidFill>
              </a:rPr>
              <a:t>Learning outcomes</a:t>
            </a:r>
            <a:r>
              <a:rPr lang="en-US" b="1" dirty="0" smtClean="0">
                <a:solidFill>
                  <a:srgbClr val="7030A0"/>
                </a:solidFill>
              </a:rPr>
              <a:t>) </a:t>
            </a:r>
            <a:r>
              <a:rPr lang="en-US" dirty="0" smtClean="0">
                <a:solidFill>
                  <a:srgbClr val="002060"/>
                </a:solidFill>
              </a:rPr>
              <a:t>yang </a:t>
            </a:r>
            <a:r>
              <a:rPr lang="en-US" dirty="0" err="1">
                <a:solidFill>
                  <a:srgbClr val="002060"/>
                </a:solidFill>
              </a:rPr>
              <a:t>dapat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menyetarakan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luaran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bidang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pendidikan</a:t>
            </a:r>
            <a:r>
              <a:rPr lang="en-US" dirty="0">
                <a:solidFill>
                  <a:srgbClr val="002060"/>
                </a:solidFill>
              </a:rPr>
              <a:t> formal, </a:t>
            </a:r>
            <a:r>
              <a:rPr lang="en-US" dirty="0" err="1">
                <a:solidFill>
                  <a:srgbClr val="002060"/>
                </a:solidFill>
              </a:rPr>
              <a:t>nonformal</a:t>
            </a:r>
            <a:r>
              <a:rPr lang="en-US" dirty="0">
                <a:solidFill>
                  <a:srgbClr val="002060"/>
                </a:solidFill>
              </a:rPr>
              <a:t>, informal, </a:t>
            </a:r>
            <a:r>
              <a:rPr lang="en-US" dirty="0" err="1">
                <a:solidFill>
                  <a:srgbClr val="002060"/>
                </a:solidFill>
              </a:rPr>
              <a:t>atau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pengalaman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rangka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pemberian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pengakuan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kompetensi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kerja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sesuai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struktur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pekerjaan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berbagai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sektor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Jenjang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kualifikasi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tingkatan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capaian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pembelajaran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disepakati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secara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nasional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disusun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ukuran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pencapaian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proses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pembelajaran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diperoleh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melalui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pendidikan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formal,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nonformal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, informal,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2">
                    <a:lumMod val="75000"/>
                  </a:schemeClr>
                </a:solidFill>
              </a:rPr>
              <a:t>pengalaman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dirty="0" err="1" smtClean="0">
                <a:solidFill>
                  <a:schemeClr val="accent2">
                    <a:lumMod val="75000"/>
                  </a:schemeClr>
                </a:solidFill>
              </a:rPr>
              <a:t>kerja</a:t>
            </a:r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KKNI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merupakan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perwujudan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mutu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jati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diri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b="1" dirty="0" err="1">
                <a:solidFill>
                  <a:schemeClr val="accent3">
                    <a:lumMod val="50000"/>
                  </a:schemeClr>
                </a:solidFill>
              </a:rPr>
              <a:t>Bangsa</a:t>
            </a:r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Indonesia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terkait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sistem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pendidikan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nasional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pelatihan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dimiliki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negara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Indonesia</a:t>
            </a:r>
          </a:p>
          <a:p>
            <a:r>
              <a:rPr lang="es-ES" b="1" dirty="0">
                <a:solidFill>
                  <a:srgbClr val="7030A0"/>
                </a:solidFill>
              </a:rPr>
              <a:t>KKNI </a:t>
            </a:r>
            <a:r>
              <a:rPr lang="es-ES" b="1" dirty="0" err="1">
                <a:solidFill>
                  <a:srgbClr val="7030A0"/>
                </a:solidFill>
              </a:rPr>
              <a:t>terdiri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dari</a:t>
            </a:r>
            <a:r>
              <a:rPr lang="es-ES" b="1" dirty="0">
                <a:solidFill>
                  <a:srgbClr val="7030A0"/>
                </a:solidFill>
              </a:rPr>
              <a:t> 9 (</a:t>
            </a:r>
            <a:r>
              <a:rPr lang="es-ES" b="1" dirty="0" err="1">
                <a:solidFill>
                  <a:srgbClr val="7030A0"/>
                </a:solidFill>
              </a:rPr>
              <a:t>sembilan</a:t>
            </a:r>
            <a:r>
              <a:rPr lang="es-ES" b="1" dirty="0">
                <a:solidFill>
                  <a:srgbClr val="7030A0"/>
                </a:solidFill>
              </a:rPr>
              <a:t>) </a:t>
            </a:r>
            <a:r>
              <a:rPr lang="es-ES" b="1" dirty="0" err="1">
                <a:solidFill>
                  <a:srgbClr val="7030A0"/>
                </a:solidFill>
              </a:rPr>
              <a:t>jenjang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, </a:t>
            </a:r>
            <a:r>
              <a:rPr lang="es-ES" dirty="0" err="1">
                <a:solidFill>
                  <a:srgbClr val="7030A0"/>
                </a:solidFill>
              </a:rPr>
              <a:t>dimulai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dari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I </a:t>
            </a:r>
            <a:r>
              <a:rPr lang="es-ES" dirty="0" err="1">
                <a:solidFill>
                  <a:srgbClr val="7030A0"/>
                </a:solidFill>
              </a:rPr>
              <a:t>sebagai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terendah</a:t>
            </a:r>
            <a:r>
              <a:rPr lang="es-ES" dirty="0">
                <a:solidFill>
                  <a:srgbClr val="7030A0"/>
                </a:solidFill>
              </a:rPr>
              <a:t> dan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IX </a:t>
            </a:r>
            <a:r>
              <a:rPr lang="es-ES" dirty="0" err="1">
                <a:solidFill>
                  <a:srgbClr val="7030A0"/>
                </a:solidFill>
              </a:rPr>
              <a:t>sebagai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>
                <a:solidFill>
                  <a:srgbClr val="7030A0"/>
                </a:solidFill>
              </a:rPr>
              <a:t>kualifikasi</a:t>
            </a:r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tertinggi</a:t>
            </a:r>
            <a:endParaRPr lang="es-ES" dirty="0" smtClean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1524000"/>
            <a:ext cx="1371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APA ?</a:t>
            </a:r>
            <a:endParaRPr lang="en-US" sz="36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0" name="Group 24"/>
          <p:cNvGrpSpPr/>
          <p:nvPr/>
        </p:nvGrpSpPr>
        <p:grpSpPr>
          <a:xfrm>
            <a:off x="838200" y="1676400"/>
            <a:ext cx="1066800" cy="4229099"/>
            <a:chOff x="266700" y="571500"/>
            <a:chExt cx="1447800" cy="60579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Can 1"/>
            <p:cNvSpPr/>
            <p:nvPr/>
          </p:nvSpPr>
          <p:spPr>
            <a:xfrm>
              <a:off x="381000" y="5715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Can 2"/>
            <p:cNvSpPr/>
            <p:nvPr/>
          </p:nvSpPr>
          <p:spPr>
            <a:xfrm>
              <a:off x="381000" y="5105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381000" y="4495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an 4"/>
            <p:cNvSpPr/>
            <p:nvPr/>
          </p:nvSpPr>
          <p:spPr>
            <a:xfrm>
              <a:off x="381000" y="3886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381000" y="32766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Can 6"/>
            <p:cNvSpPr/>
            <p:nvPr/>
          </p:nvSpPr>
          <p:spPr>
            <a:xfrm>
              <a:off x="381000" y="2667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2057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81000" y="1447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381000" y="838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1" y="6096001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1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1" y="5562600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2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1" y="4952999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3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1" y="4343400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4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1" y="3733800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5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1" y="2438401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7</a:t>
              </a:r>
              <a:endParaRPr lang="en-US" sz="1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1" y="1905000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504D">
                      <a:lumMod val="60000"/>
                      <a:lumOff val="40000"/>
                    </a:srgbClr>
                  </a:solidFill>
                </a:rPr>
                <a:t>8</a:t>
              </a:r>
              <a:endParaRPr lang="en-US" sz="1200" b="1" dirty="0">
                <a:solidFill>
                  <a:srgbClr val="C050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1" y="1295399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8064A2">
                      <a:lumMod val="75000"/>
                    </a:srgbClr>
                  </a:solidFill>
                </a:rPr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1" y="3124199"/>
              <a:ext cx="457200" cy="51064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6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" y="571500"/>
              <a:ext cx="1447800" cy="63830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KKNI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438400" y="1219200"/>
            <a:ext cx="2895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MERUJUK PERPRES</a:t>
            </a:r>
            <a:endParaRPr lang="en-US" sz="36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ight Triangle 72"/>
          <p:cNvSpPr/>
          <p:nvPr/>
        </p:nvSpPr>
        <p:spPr>
          <a:xfrm rot="2748091">
            <a:off x="2993345" y="2163751"/>
            <a:ext cx="3392051" cy="3290581"/>
          </a:xfrm>
          <a:prstGeom prst="rtTriangle">
            <a:avLst/>
          </a:prstGeom>
          <a:solidFill>
            <a:srgbClr val="D4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2828434">
            <a:off x="4262521" y="2372966"/>
            <a:ext cx="3387625" cy="320332"/>
          </a:xfrm>
          <a:prstGeom prst="rect">
            <a:avLst/>
          </a:prstGeom>
          <a:solidFill>
            <a:srgbClr val="F4EAA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4" name="Right Triangle 73"/>
          <p:cNvSpPr/>
          <p:nvPr/>
        </p:nvSpPr>
        <p:spPr>
          <a:xfrm rot="13600400">
            <a:off x="2929809" y="2189160"/>
            <a:ext cx="3436781" cy="3241680"/>
          </a:xfrm>
          <a:prstGeom prst="rtTriangle">
            <a:avLst/>
          </a:prstGeom>
          <a:solidFill>
            <a:srgbClr val="FCF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4467280" y="1515932"/>
            <a:ext cx="375812" cy="4606406"/>
            <a:chOff x="3659797" y="1437765"/>
            <a:chExt cx="394600" cy="4606406"/>
          </a:xfrm>
          <a:solidFill>
            <a:srgbClr val="FF9933"/>
          </a:solidFill>
        </p:grpSpPr>
        <p:sp>
          <p:nvSpPr>
            <p:cNvPr id="2" name="Rectangle 1"/>
            <p:cNvSpPr/>
            <p:nvPr/>
          </p:nvSpPr>
          <p:spPr>
            <a:xfrm rot="2721465">
              <a:off x="3674118" y="1443193"/>
              <a:ext cx="376826" cy="365969"/>
            </a:xfrm>
            <a:prstGeom prst="rect">
              <a:avLst/>
            </a:prstGeom>
            <a:solidFill>
              <a:srgbClr val="FFE38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721465">
              <a:off x="3654369" y="1971995"/>
              <a:ext cx="376826" cy="365969"/>
            </a:xfrm>
            <a:prstGeom prst="rect">
              <a:avLst/>
            </a:prstGeom>
            <a:solidFill>
              <a:srgbClr val="FFDE75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721465">
              <a:off x="3662829" y="2502225"/>
              <a:ext cx="376826" cy="365970"/>
            </a:xfrm>
            <a:prstGeom prst="rect">
              <a:avLst/>
            </a:prstGeom>
            <a:solidFill>
              <a:srgbClr val="FFD75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721465">
              <a:off x="3674718" y="3034678"/>
              <a:ext cx="376826" cy="365970"/>
            </a:xfrm>
            <a:prstGeom prst="rect">
              <a:avLst/>
            </a:prstGeom>
            <a:solidFill>
              <a:srgbClr val="FFCF37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721465">
              <a:off x="3679538" y="3576008"/>
              <a:ext cx="376826" cy="365971"/>
            </a:xfrm>
            <a:prstGeom prst="rect">
              <a:avLst/>
            </a:prstGeom>
            <a:solidFill>
              <a:srgbClr val="FFC819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721465">
              <a:off x="3682999" y="4100989"/>
              <a:ext cx="376826" cy="365971"/>
            </a:xfrm>
            <a:prstGeom prst="rect">
              <a:avLst/>
            </a:prstGeom>
            <a:solidFill>
              <a:srgbClr val="FEC2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721465">
              <a:off x="3669352" y="5149845"/>
              <a:ext cx="376826" cy="365971"/>
            </a:xfrm>
            <a:prstGeom prst="rect">
              <a:avLst/>
            </a:prstGeom>
            <a:solidFill>
              <a:srgbClr val="BC8F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721465">
              <a:off x="3675829" y="4620101"/>
              <a:ext cx="376826" cy="365971"/>
            </a:xfrm>
            <a:prstGeom prst="rect">
              <a:avLst/>
            </a:prstGeom>
            <a:solidFill>
              <a:srgbClr val="DEA9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721465">
              <a:off x="3678228" y="5672773"/>
              <a:ext cx="376826" cy="365970"/>
            </a:xfrm>
            <a:prstGeom prst="rect">
              <a:avLst/>
            </a:prstGeom>
            <a:solidFill>
              <a:srgbClr val="A27B00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 rot="2805780">
            <a:off x="1721975" y="4940627"/>
            <a:ext cx="3328938" cy="293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BLK/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 rot="2755990">
            <a:off x="6167150" y="3186520"/>
            <a:ext cx="1070100" cy="320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Operator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 rot="2755990">
            <a:off x="5390732" y="2367894"/>
            <a:ext cx="1107558" cy="320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Teknisi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rot="2755990">
            <a:off x="4664275" y="1543497"/>
            <a:ext cx="1071904" cy="32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Ahli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18941680">
            <a:off x="4415574" y="5052532"/>
            <a:ext cx="3127629" cy="3297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Otodidak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68"/>
          <p:cNvGrpSpPr/>
          <p:nvPr/>
        </p:nvGrpSpPr>
        <p:grpSpPr>
          <a:xfrm>
            <a:off x="1733267" y="825255"/>
            <a:ext cx="2893136" cy="3204762"/>
            <a:chOff x="1800888" y="272804"/>
            <a:chExt cx="3037803" cy="3204762"/>
          </a:xfrm>
        </p:grpSpPr>
        <p:sp>
          <p:nvSpPr>
            <p:cNvPr id="143" name="Rectangle 142"/>
            <p:cNvSpPr/>
            <p:nvPr/>
          </p:nvSpPr>
          <p:spPr>
            <a:xfrm rot="18884281">
              <a:off x="1908566" y="1699719"/>
              <a:ext cx="3204762" cy="350932"/>
            </a:xfrm>
            <a:prstGeom prst="rect">
              <a:avLst/>
            </a:prstGeom>
            <a:solidFill>
              <a:srgbClr val="FAF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>
                <a:solidFill>
                  <a:schemeClr val="tx1"/>
                </a:solidFill>
              </a:endParaRPr>
            </a:p>
          </p:txBody>
        </p:sp>
        <p:grpSp>
          <p:nvGrpSpPr>
            <p:cNvPr id="5" name="Group 164"/>
            <p:cNvGrpSpPr/>
            <p:nvPr/>
          </p:nvGrpSpPr>
          <p:grpSpPr>
            <a:xfrm>
              <a:off x="1800888" y="666749"/>
              <a:ext cx="3037803" cy="2319288"/>
              <a:chOff x="1800888" y="666749"/>
              <a:chExt cx="3037803" cy="231928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2204524" y="2755205"/>
                <a:ext cx="48006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err="1" smtClean="0"/>
                  <a:t>SMP</a:t>
                </a:r>
                <a:endParaRPr lang="en-US" sz="9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800888" y="2431017"/>
                <a:ext cx="1140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 err="1" smtClean="0"/>
                  <a:t>SMA</a:t>
                </a:r>
                <a:r>
                  <a:rPr lang="en-US" sz="900" b="1" dirty="0" smtClean="0"/>
                  <a:t>/</a:t>
                </a:r>
              </a:p>
              <a:p>
                <a:pPr algn="r"/>
                <a:r>
                  <a:rPr lang="en-US" sz="900" b="1" dirty="0" smtClean="0"/>
                  <a:t>MA/SMK</a:t>
                </a:r>
                <a:endParaRPr lang="en-US" sz="9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817816" y="2265457"/>
                <a:ext cx="381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C00000"/>
                    </a:solidFill>
                  </a:rPr>
                  <a:t>D1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083258" y="2009694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D2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344458" y="1773143"/>
                <a:ext cx="381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err="1" smtClean="0"/>
                  <a:t>D3</a:t>
                </a:r>
                <a:endParaRPr lang="en-US" sz="9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3484117" y="1453303"/>
                <a:ext cx="7303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err="1" smtClean="0"/>
                  <a:t>S1</a:t>
                </a:r>
                <a:r>
                  <a:rPr lang="en-US" sz="900" b="1" dirty="0" smtClean="0"/>
                  <a:t>/</a:t>
                </a:r>
                <a:r>
                  <a:rPr lang="en-US" sz="900" b="1" dirty="0" err="1" smtClean="0"/>
                  <a:t>D4</a:t>
                </a:r>
                <a:endParaRPr lang="en-US" sz="9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 rot="501790">
                <a:off x="3991941" y="930186"/>
                <a:ext cx="59967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/>
                  <a:t>S2/Sp</a:t>
                </a:r>
                <a:endParaRPr lang="en-US" sz="9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213361" y="666749"/>
                <a:ext cx="62533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err="1" smtClean="0"/>
                  <a:t>S3</a:t>
                </a:r>
                <a:r>
                  <a:rPr lang="en-US" sz="900" b="1" dirty="0" smtClean="0"/>
                  <a:t>/Sp</a:t>
                </a:r>
                <a:endParaRPr lang="en-US" sz="9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661425" y="1196121"/>
                <a:ext cx="57732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 smtClean="0"/>
                  <a:t>Sp -U</a:t>
                </a:r>
                <a:endParaRPr lang="en-US" sz="900" b="1" dirty="0"/>
              </a:p>
            </p:txBody>
          </p:sp>
        </p:grpSp>
      </p:grpSp>
      <p:grpSp>
        <p:nvGrpSpPr>
          <p:cNvPr id="6" name="Group 169"/>
          <p:cNvGrpSpPr/>
          <p:nvPr/>
        </p:nvGrpSpPr>
        <p:grpSpPr>
          <a:xfrm>
            <a:off x="2093016" y="1169766"/>
            <a:ext cx="5145984" cy="5291468"/>
            <a:chOff x="2247331" y="652132"/>
            <a:chExt cx="5326375" cy="5291468"/>
          </a:xfrm>
        </p:grpSpPr>
        <p:grpSp>
          <p:nvGrpSpPr>
            <p:cNvPr id="7" name="Group 30"/>
            <p:cNvGrpSpPr/>
            <p:nvPr/>
          </p:nvGrpSpPr>
          <p:grpSpPr>
            <a:xfrm>
              <a:off x="4651484" y="983776"/>
              <a:ext cx="480373" cy="4602786"/>
              <a:chOff x="4667250" y="1020944"/>
              <a:chExt cx="480373" cy="4602786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690423" y="524273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1</a:t>
                </a:r>
                <a:endParaRPr lang="en-US" b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86300" y="4731081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2</a:t>
                </a:r>
                <a:endParaRPr lang="en-US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87722" y="42100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3</a:t>
                </a:r>
                <a:endParaRPr lang="en-US" b="1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86300" y="36957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4</a:t>
                </a:r>
                <a:endParaRPr lang="en-US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86300" y="3171825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5</a:t>
                </a:r>
                <a:endParaRPr lang="en-US" b="1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86300" y="26098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6</a:t>
                </a:r>
                <a:endParaRPr lang="en-US" b="1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73491" y="207645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7</a:t>
                </a:r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67250" y="1562100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8</a:t>
                </a:r>
                <a:endParaRPr lang="en-US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76775" y="1020944"/>
                <a:ext cx="457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9</a:t>
                </a:r>
                <a:endParaRPr lang="en-US" b="1"/>
              </a:p>
            </p:txBody>
          </p:sp>
        </p:grpSp>
        <p:grpSp>
          <p:nvGrpSpPr>
            <p:cNvPr id="8" name="Group 165"/>
            <p:cNvGrpSpPr/>
            <p:nvPr/>
          </p:nvGrpSpPr>
          <p:grpSpPr>
            <a:xfrm>
              <a:off x="2247331" y="652132"/>
              <a:ext cx="5326375" cy="5291468"/>
              <a:chOff x="2247331" y="652132"/>
              <a:chExt cx="5326375" cy="5291468"/>
            </a:xfrm>
          </p:grpSpPr>
          <p:grpSp>
            <p:nvGrpSpPr>
              <p:cNvPr id="9" name="Group 76"/>
              <p:cNvGrpSpPr/>
              <p:nvPr/>
            </p:nvGrpSpPr>
            <p:grpSpPr>
              <a:xfrm>
                <a:off x="2247331" y="652132"/>
                <a:ext cx="5326375" cy="5291468"/>
                <a:chOff x="2247331" y="706355"/>
                <a:chExt cx="5326375" cy="5239925"/>
              </a:xfrm>
            </p:grpSpPr>
            <p:grpSp>
              <p:nvGrpSpPr>
                <p:cNvPr id="10" name="Group 75"/>
                <p:cNvGrpSpPr/>
                <p:nvPr/>
              </p:nvGrpSpPr>
              <p:grpSpPr>
                <a:xfrm>
                  <a:off x="2289338" y="706355"/>
                  <a:ext cx="5284368" cy="5230492"/>
                  <a:chOff x="2289338" y="706355"/>
                  <a:chExt cx="5284368" cy="5230492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2347436" y="648257"/>
                    <a:ext cx="2765432" cy="2881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2785893" y="1192442"/>
                    <a:ext cx="2395707" cy="230597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V="1">
                    <a:off x="3039297" y="1494273"/>
                    <a:ext cx="2370903" cy="22764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3324225" y="1475408"/>
                    <a:ext cx="2667000" cy="25655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3586125" y="2064596"/>
                    <a:ext cx="2357753" cy="2247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845437" y="2324308"/>
                    <a:ext cx="2402963" cy="22624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4104328" y="2324308"/>
                    <a:ext cx="2677472" cy="25449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V="1">
                    <a:off x="4368365" y="2852513"/>
                    <a:ext cx="2413435" cy="22764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4628864" y="3154344"/>
                    <a:ext cx="2381536" cy="224661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624347" y="3160523"/>
                    <a:ext cx="2949359" cy="277632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74"/>
                <p:cNvGrpSpPr/>
                <p:nvPr/>
              </p:nvGrpSpPr>
              <p:grpSpPr>
                <a:xfrm>
                  <a:off x="2247331" y="717577"/>
                  <a:ext cx="5296797" cy="5228703"/>
                  <a:chOff x="2247331" y="717577"/>
                  <a:chExt cx="5296797" cy="5228703"/>
                </a:xfrm>
              </p:grpSpPr>
              <p:grpSp>
                <p:nvGrpSpPr>
                  <p:cNvPr id="20" name="Group 38"/>
                  <p:cNvGrpSpPr/>
                  <p:nvPr/>
                </p:nvGrpSpPr>
                <p:grpSpPr>
                  <a:xfrm>
                    <a:off x="2247331" y="2694358"/>
                    <a:ext cx="2934270" cy="3251922"/>
                    <a:chOff x="1870882" y="2306535"/>
                    <a:chExt cx="2934270" cy="3251922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16200000" flipH="1">
                      <a:off x="2084359" y="2341277"/>
                      <a:ext cx="2725852" cy="265636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16200000" flipH="1">
                      <a:off x="1843953" y="2597258"/>
                      <a:ext cx="2988128" cy="293427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 flipH="1">
                    <a:off x="3001996" y="2229721"/>
                    <a:ext cx="2716479" cy="26670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 flipH="1">
                    <a:off x="3252541" y="1971077"/>
                    <a:ext cx="2736381" cy="26882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46"/>
                  <p:cNvGrpSpPr/>
                  <p:nvPr/>
                </p:nvGrpSpPr>
                <p:grpSpPr>
                  <a:xfrm>
                    <a:off x="3810001" y="1220738"/>
                    <a:ext cx="2948985" cy="2955518"/>
                    <a:chOff x="1849272" y="2337579"/>
                    <a:chExt cx="2948985" cy="2955518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16200000" flipH="1">
                      <a:off x="2106517" y="2362319"/>
                      <a:ext cx="2716480" cy="26670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16200000" flipH="1">
                      <a:off x="1815568" y="2569360"/>
                      <a:ext cx="2757441" cy="269003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4328277" y="1006208"/>
                    <a:ext cx="2732045" cy="26476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4609295" y="753896"/>
                    <a:ext cx="2971152" cy="28985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2715209" y="2458034"/>
                <a:ext cx="2752665" cy="26563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515642" y="1705559"/>
                <a:ext cx="2752665" cy="26563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TextBox 160"/>
          <p:cNvSpPr txBox="1"/>
          <p:nvPr/>
        </p:nvSpPr>
        <p:spPr>
          <a:xfrm rot="18895514">
            <a:off x="1075338" y="1687441"/>
            <a:ext cx="315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PENDIDIKAN FORMAL</a:t>
            </a:r>
            <a:endParaRPr lang="id-ID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 rot="2794821">
            <a:off x="5092799" y="1397172"/>
            <a:ext cx="338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err="1" smtClean="0"/>
              <a:t>Pengalaman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Kerja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 err="1" smtClean="0"/>
              <a:t>Karir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1600" b="1" dirty="0"/>
          </a:p>
        </p:txBody>
      </p:sp>
      <p:sp>
        <p:nvSpPr>
          <p:cNvPr id="163" name="TextBox 162"/>
          <p:cNvSpPr txBox="1"/>
          <p:nvPr/>
        </p:nvSpPr>
        <p:spPr>
          <a:xfrm rot="18878573">
            <a:off x="4882722" y="5460151"/>
            <a:ext cx="3333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</a:rPr>
              <a:t>Belajar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</a:rPr>
              <a:t>Mandiri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id-ID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 rot="2748337">
            <a:off x="1283447" y="5216270"/>
            <a:ext cx="246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PELATIHAN 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Sertifikat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endParaRPr lang="id-ID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5334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Pencapaian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Level KKNI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Beragam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Domain</a:t>
            </a:r>
          </a:p>
        </p:txBody>
      </p:sp>
      <p:sp>
        <p:nvSpPr>
          <p:cNvPr id="173" name="Right Arrow 172"/>
          <p:cNvSpPr/>
          <p:nvPr/>
        </p:nvSpPr>
        <p:spPr>
          <a:xfrm rot="18984834">
            <a:off x="2638175" y="1825468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 rot="18984834">
            <a:off x="5969389" y="5350188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ight Arrow 174"/>
          <p:cNvSpPr/>
          <p:nvPr/>
        </p:nvSpPr>
        <p:spPr>
          <a:xfrm rot="13412915">
            <a:off x="6018182" y="1992955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ight Arrow 175"/>
          <p:cNvSpPr/>
          <p:nvPr/>
        </p:nvSpPr>
        <p:spPr>
          <a:xfrm rot="13412915">
            <a:off x="2485870" y="5077604"/>
            <a:ext cx="704411" cy="304168"/>
          </a:xfrm>
          <a:prstGeom prst="rightArrow">
            <a:avLst>
              <a:gd name="adj1" fmla="val 50000"/>
              <a:gd name="adj2" fmla="val 75214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2794821">
            <a:off x="2898833" y="2901244"/>
            <a:ext cx="142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Akademi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Komunitas</a:t>
            </a:r>
            <a:endParaRPr lang="id-ID" sz="1600" b="1" dirty="0">
              <a:solidFill>
                <a:srgbClr val="C0000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 rot="2812401">
            <a:off x="2282340" y="3444829"/>
            <a:ext cx="3179073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 rot="2812401">
            <a:off x="3499762" y="1554233"/>
            <a:ext cx="2030876" cy="1491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 rot="2812401">
            <a:off x="3194962" y="1876701"/>
            <a:ext cx="2030876" cy="1491912"/>
          </a:xfrm>
          <a:prstGeom prst="roundRect">
            <a:avLst/>
          </a:prstGeom>
          <a:solidFill>
            <a:srgbClr val="FF9999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 rot="2794821">
            <a:off x="3215241" y="2552078"/>
            <a:ext cx="142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Politeknik</a:t>
            </a:r>
            <a:endParaRPr lang="id-ID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362200" y="533400"/>
            <a:ext cx="64028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Capaian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Pembelajaran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(CP)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Resultan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Unsur</a:t>
            </a:r>
            <a:r>
              <a:rPr lang="en-US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KKNI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441030" y="1295400"/>
            <a:ext cx="5559970" cy="5029200"/>
            <a:chOff x="1447800" y="361919"/>
            <a:chExt cx="6096000" cy="6172465"/>
          </a:xfrm>
        </p:grpSpPr>
        <p:grpSp>
          <p:nvGrpSpPr>
            <p:cNvPr id="3" name="Group 31"/>
            <p:cNvGrpSpPr/>
            <p:nvPr/>
          </p:nvGrpSpPr>
          <p:grpSpPr>
            <a:xfrm>
              <a:off x="2076450" y="533354"/>
              <a:ext cx="4876800" cy="5771655"/>
              <a:chOff x="2076450" y="533401"/>
              <a:chExt cx="4876800" cy="577214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076450" y="533401"/>
                <a:ext cx="4876800" cy="577214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E65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362200" y="876301"/>
                <a:ext cx="4286250" cy="510539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28900" y="1181100"/>
                <a:ext cx="3752850" cy="449579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33700" y="1543050"/>
                <a:ext cx="3162300" cy="380999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00400" y="1866900"/>
                <a:ext cx="2628900" cy="316229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86150" y="2190750"/>
                <a:ext cx="2057400" cy="249554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52850" y="2514600"/>
                <a:ext cx="1524000" cy="18288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038600" y="2857500"/>
                <a:ext cx="952500" cy="1143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286250" y="3162300"/>
                <a:ext cx="438150" cy="5524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rot="5400000">
              <a:off x="1409170" y="3447755"/>
              <a:ext cx="6172465" cy="794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47800" y="3429000"/>
              <a:ext cx="6096000" cy="158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3"/>
          <p:cNvGrpSpPr/>
          <p:nvPr/>
        </p:nvGrpSpPr>
        <p:grpSpPr>
          <a:xfrm>
            <a:off x="5105400" y="3505200"/>
            <a:ext cx="2358916" cy="271866"/>
            <a:chOff x="4403180" y="3250168"/>
            <a:chExt cx="2569120" cy="376714"/>
          </a:xfrm>
        </p:grpSpPr>
        <p:sp>
          <p:nvSpPr>
            <p:cNvPr id="19" name="TextBox 18"/>
            <p:cNvSpPr txBox="1"/>
            <p:nvPr/>
          </p:nvSpPr>
          <p:spPr>
            <a:xfrm>
              <a:off x="4403180" y="325238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1</a:t>
              </a:r>
              <a:endParaRPr lang="en-US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6617" y="32501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2</a:t>
              </a:r>
              <a:endParaRPr lang="en-US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33950" y="32501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3</a:t>
              </a:r>
              <a:endParaRPr lang="en-US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2984" y="32501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4</a:t>
              </a:r>
              <a:endParaRPr lang="en-US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166" y="32501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5</a:t>
              </a:r>
              <a:endParaRPr lang="en-US" b="1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2150" y="32501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6</a:t>
              </a:r>
              <a:endParaRPr lang="en-US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57900" y="32575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7</a:t>
              </a:r>
              <a:endParaRPr lang="en-US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7884" y="32575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8</a:t>
              </a:r>
              <a:endParaRPr lang="en-US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91300" y="325755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9</a:t>
              </a:r>
              <a:endParaRPr lang="en-US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867400" y="2133600"/>
            <a:ext cx="21056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err="1" smtClean="0">
                <a:ln w="50800"/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2000" b="1" dirty="0" smtClean="0">
                <a:ln w="50800"/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50800"/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endParaRPr lang="en-US" sz="2000" b="1" cap="none" spc="0" dirty="0">
              <a:ln w="50800"/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200" y="5029200"/>
            <a:ext cx="312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Penguasaan</a:t>
            </a:r>
            <a:r>
              <a:rPr lang="en-US" sz="2000" b="1" dirty="0" smtClean="0">
                <a:ln w="5080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pengetahuan</a:t>
            </a:r>
            <a:endParaRPr lang="en-US" sz="2000" b="1" cap="none" spc="0" dirty="0">
              <a:ln w="5080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5029200"/>
            <a:ext cx="28555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2000" b="1" cap="none" spc="0" dirty="0" err="1" smtClean="0">
                <a:ln w="50800"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Tanggung</a:t>
            </a:r>
            <a:r>
              <a:rPr lang="en-US" sz="2000" b="1" cap="none" spc="0" dirty="0" smtClean="0">
                <a:ln w="50800"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50800"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</a:t>
            </a:r>
            <a:r>
              <a:rPr lang="en-US" sz="2000" b="1" cap="none" spc="0" dirty="0" smtClean="0">
                <a:ln w="50800"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000" b="1" cap="none" spc="0" dirty="0" err="1" smtClean="0">
                <a:ln w="50800"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</a:t>
            </a:r>
            <a:endParaRPr lang="en-US" sz="2000" b="1" cap="none" spc="0" dirty="0">
              <a:ln w="50800"/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Pie 39"/>
          <p:cNvSpPr/>
          <p:nvPr/>
        </p:nvSpPr>
        <p:spPr>
          <a:xfrm>
            <a:off x="3124200" y="1600200"/>
            <a:ext cx="4191000" cy="4343400"/>
          </a:xfrm>
          <a:prstGeom prst="pie">
            <a:avLst>
              <a:gd name="adj1" fmla="val 10718970"/>
              <a:gd name="adj2" fmla="val 1620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33600" y="2209800"/>
            <a:ext cx="2562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endParaRPr lang="en-US" sz="20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0" y="259080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(</a:t>
            </a:r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8194" name="Picture 2" descr="D:\DOKUMEN KERJA\Library\Jenjang_KK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1474787" cy="4930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2057400"/>
            <a:ext cx="5562600" cy="4572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Deskripsi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Umum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048000"/>
            <a:ext cx="8686800" cy="3657600"/>
          </a:xfrm>
          <a:solidFill>
            <a:schemeClr val="bg2"/>
          </a:solidFill>
        </p:spPr>
        <p:txBody>
          <a:bodyPr anchor="ctr">
            <a:noAutofit/>
          </a:bodyPr>
          <a:lstStyle/>
          <a:p>
            <a:pPr marL="176213" indent="-3175">
              <a:lnSpc>
                <a:spcPct val="120000"/>
              </a:lnSpc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ideologi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Negara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budaya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Indonesia,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implementasi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pelatihan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mencakup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menumbuhkembangkan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afeksi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Bertaqwa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Tuhan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Maha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Esa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moral,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tugasnya</a:t>
            </a:r>
            <a:endParaRPr lang="en-US" sz="14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Berperan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warga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bangga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cinta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tanah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mendukung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perdamaian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dunia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kepekaan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kepedulian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lingkungannya</a:t>
            </a:r>
            <a:endParaRPr lang="en-US" sz="14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keanekaragaman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budaya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pandangan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agama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pendapat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temuan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orisinal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lain</a:t>
            </a:r>
          </a:p>
          <a:p>
            <a:pPr marL="520700" lvl="0" indent="-347663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Menjunjung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penegakan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semangat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mendahulukan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1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http://upload.wikimedia.org/wikipedia/commons/thumb/6/65/Coat_of_Arms_of_Indonesia_Garuda_Pancasila.svg/220px-Coat_of_Arms_of_Indonesia_Garuda_Pancasila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233422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86200"/>
            <a:ext cx="2133600" cy="144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381000"/>
          <a:ext cx="6858000" cy="31278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858000"/>
              </a:tblGrid>
              <a:tr h="483983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</a:t>
                      </a:r>
                    </a:p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cap="none" spc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cap="none" spc="0" dirty="0" err="1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lulusan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D1)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8825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>
                          <a:effectLst/>
                        </a:rPr>
                        <a:t>Mampu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/>
                        <a:t>melaksanakan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serangkaian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tugas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spesifik</a:t>
                      </a:r>
                      <a:r>
                        <a:rPr lang="en-US" sz="1200" kern="1200" dirty="0" smtClean="0"/>
                        <a:t>, </a:t>
                      </a:r>
                      <a:r>
                        <a:rPr lang="en-US" sz="1200" kern="1200" dirty="0" err="1" smtClean="0"/>
                        <a:t>dengan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menerjemahkan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informasi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menggunakan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alat</a:t>
                      </a:r>
                      <a:r>
                        <a:rPr lang="en-US" sz="1200" kern="1200" dirty="0" smtClean="0"/>
                        <a:t>, </a:t>
                      </a:r>
                      <a:r>
                        <a:rPr lang="en-US" sz="1200" kern="1200" dirty="0" err="1" smtClean="0"/>
                        <a:t>berdasarkan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sejumlah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pilihan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prosedur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kerja</a:t>
                      </a:r>
                      <a:r>
                        <a:rPr lang="en-US" sz="1200" kern="1200" dirty="0" smtClean="0"/>
                        <a:t>,  </a:t>
                      </a:r>
                      <a:r>
                        <a:rPr lang="en-US" sz="1200" kern="1200" dirty="0" err="1" smtClean="0"/>
                        <a:t>serta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mampu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menunjukkan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kinerja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dengan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mutu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kuantitas</a:t>
                      </a:r>
                      <a:r>
                        <a:rPr lang="en-US" sz="1200" kern="1200" dirty="0" smtClean="0"/>
                        <a:t> yang </a:t>
                      </a:r>
                      <a:r>
                        <a:rPr lang="en-US" sz="1200" kern="1200" dirty="0" err="1" smtClean="0"/>
                        <a:t>terukur</a:t>
                      </a:r>
                      <a:r>
                        <a:rPr lang="en-US" sz="1200" kern="1200" dirty="0" smtClean="0"/>
                        <a:t>, yang </a:t>
                      </a:r>
                      <a:r>
                        <a:rPr lang="en-US" sz="1200" kern="1200" dirty="0" err="1" smtClean="0"/>
                        <a:t>sebagian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merupakan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hasil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kerja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sendiri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dengan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pengawasan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tidak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 err="1" smtClean="0"/>
                        <a:t>langsung</a:t>
                      </a:r>
                      <a:r>
                        <a:rPr lang="en-US" sz="1200" kern="1200" dirty="0" smtClean="0"/>
                        <a:t>.</a:t>
                      </a:r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691404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/>
                        <a:t>Memiliki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pengetahuan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operasional</a:t>
                      </a:r>
                      <a:r>
                        <a:rPr lang="en-US" sz="1200" dirty="0" smtClean="0"/>
                        <a:t>  yang </a:t>
                      </a:r>
                      <a:r>
                        <a:rPr lang="en-US" sz="1200" dirty="0" err="1" smtClean="0"/>
                        <a:t>lengkap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prinsip-prinsip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serta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konsep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umum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terkait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fakta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bidang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keahlian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tertentu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sehingga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200" dirty="0" err="1" smtClean="0"/>
                        <a:t>mampu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200" dirty="0" err="1" smtClean="0"/>
                        <a:t>menyelesaikan</a:t>
                      </a:r>
                      <a:r>
                        <a:rPr lang="en-US" sz="1200" dirty="0" smtClean="0"/>
                        <a:t>  </a:t>
                      </a:r>
                      <a:r>
                        <a:rPr lang="en-US" sz="1200" dirty="0" err="1" smtClean="0"/>
                        <a:t>berbagai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masalah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lazim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metode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sesuai</a:t>
                      </a:r>
                      <a:r>
                        <a:rPr lang="en-US" sz="1200" dirty="0" smtClean="0"/>
                        <a:t>. 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2077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/>
                        <a:t>Mampu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kerjasama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melakukan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komunikasi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dalam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lingkup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kerjanya</a:t>
                      </a:r>
                      <a:r>
                        <a:rPr lang="en-US" sz="1200" dirty="0" smtClean="0"/>
                        <a:t>. 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85509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id-ID" sz="1200" kern="1200" dirty="0" smtClean="0"/>
                        <a:t>Bertanggung jawab pada pekerjaan sendiri dan dapat diberi tanggung jawab atas hasil kerja orang lain</a:t>
                      </a:r>
                      <a:r>
                        <a:rPr lang="en-US" sz="1200" kern="1200" dirty="0" smtClean="0"/>
                        <a:t>.</a:t>
                      </a:r>
                      <a:endParaRPr lang="en-US" sz="120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581400"/>
          <a:ext cx="6858000" cy="30450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858000"/>
              </a:tblGrid>
              <a:tr h="608802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</a:t>
                      </a:r>
                    </a:p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cap="none" spc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cap="none" spc="0" dirty="0" err="1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lulusan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D2)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9088">
                <a:tc>
                  <a:txBody>
                    <a:bodyPr/>
                    <a:lstStyle/>
                    <a:p>
                      <a:pPr marL="393700" marR="0" indent="-2825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/>
                        <a:t>Mampu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menyelesaikan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tugas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berlingkup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luas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kasus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spesifik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menganalisis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informasi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secara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terbatas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memilih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metode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sesuai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dari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beberapa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pilihan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baku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serta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mampu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menunjukkan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kinerja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mutu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kuantitas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terukur</a:t>
                      </a:r>
                      <a:r>
                        <a:rPr lang="en-US" sz="1200" dirty="0" smtClean="0"/>
                        <a:t>.</a:t>
                      </a:r>
                      <a:endParaRPr lang="en-US" sz="1200" dirty="0" smtClean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7922">
                <a:tc>
                  <a:txBody>
                    <a:bodyPr/>
                    <a:lstStyle/>
                    <a:p>
                      <a:pPr marL="3937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/>
                        <a:t>Menguasai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beberapa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prinsip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dasar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bidang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keahlian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tertentu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mampu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menyelaraskan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dengan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permasalahan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faktual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bidang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kerjanya</a:t>
                      </a:r>
                      <a:r>
                        <a:rPr lang="en-US" sz="1200" dirty="0" smtClean="0"/>
                        <a:t>.</a:t>
                      </a:r>
                      <a:endParaRPr lang="en-US" sz="1200" dirty="0" smtClean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6327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dirty="0" err="1" smtClean="0"/>
                        <a:t>Mampu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be</a:t>
                      </a:r>
                      <a:r>
                        <a:rPr lang="en-US" sz="1200" dirty="0" err="1" smtClean="0"/>
                        <a:t>kerja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sama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melakukan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komunikasi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menyusun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laporan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tertulis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dalam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lingkup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terbatas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dan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memiliki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inisiatif</a:t>
                      </a:r>
                      <a:r>
                        <a:rPr lang="en-US" sz="1200" dirty="0" smtClean="0"/>
                        <a:t>. </a:t>
                      </a:r>
                      <a:endParaRPr lang="en-US" sz="1200" dirty="0" smtClean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0903">
                <a:tc>
                  <a:txBody>
                    <a:bodyPr/>
                    <a:lstStyle/>
                    <a:p>
                      <a:pPr marL="457200" indent="-220663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id-ID" sz="1200" kern="1200" dirty="0" smtClean="0"/>
                        <a:t>Bertanggung jawab pada pekerjaan sendiri dan dapat diberi tanggung jawab atas kuantitas dan mutu hasil kerja orang lain</a:t>
                      </a:r>
                      <a:endParaRPr lang="en-US" sz="1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 descr="D:\DOKUMEN KERJA\Library\Jenjang_KK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219200" cy="668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14600"/>
            <a:ext cx="18288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3276600"/>
            <a:ext cx="1981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21336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228600"/>
          <a:ext cx="6858000" cy="29664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858000"/>
              </a:tblGrid>
              <a:tr h="483983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</a:t>
                      </a:r>
                    </a:p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cap="none" spc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cap="none" spc="0" dirty="0" err="1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lulusan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cap="none" spc="0" baseline="0" dirty="0" err="1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Doktor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S3)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8825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baru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praktek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profesionalnya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hingga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menghasilkan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karya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kreatif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, original,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teruji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/>
                </a:tc>
              </a:tr>
              <a:tr h="691404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memecahkan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permasalahan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sains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seni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dalam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bidang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keilmuannya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melalui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pendekatan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inter,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multi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+mn-lt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+mn-lt"/>
                          <a:ea typeface="Calibri"/>
                          <a:cs typeface="Times New Roman"/>
                        </a:rPr>
                        <a:t>transdisipliner</a:t>
                      </a:r>
                      <a:r>
                        <a:rPr lang="en-US" sz="1400" b="1" baseline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412077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mengelola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memimpin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mengembangkan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riset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pengembangan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bermanfaat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bagi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ilmu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pengetahuan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kemaslahatan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umat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manusia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serta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mampu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  <a:ea typeface="Calibri"/>
                          <a:cs typeface="Times New Roman"/>
                        </a:rPr>
                        <a:t>mendapat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pengakuan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nasional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maupun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internasional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200400"/>
          <a:ext cx="6858000" cy="33864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858000"/>
              </a:tblGrid>
              <a:tr h="533400">
                <a:tc>
                  <a:txBody>
                    <a:bodyPr/>
                    <a:lstStyle/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</a:t>
                      </a:r>
                    </a:p>
                    <a:p>
                      <a:pPr marL="2365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86255" algn="l"/>
                        </a:tabLst>
                        <a:defRPr/>
                      </a:pPr>
                      <a:r>
                        <a:rPr lang="en-US" sz="1400" cap="none" spc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cap="none" spc="0" dirty="0" err="1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lulusan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D4</a:t>
                      </a:r>
                      <a:r>
                        <a:rPr lang="en-US" sz="1400" cap="none" spc="0" baseline="0" dirty="0" smtClean="0">
                          <a:ln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9088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memanfaatkan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IPTEKS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keahliannya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beradaptasi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terhadap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situasi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yang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dihadapi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547922">
                <a:tc>
                  <a:txBody>
                    <a:bodyPr/>
                    <a:lstStyle/>
                    <a:p>
                      <a:pPr marL="457200" indent="-220663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en-US" sz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US" sz="1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enguasai</a:t>
                      </a: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tertentu</a:t>
                      </a:r>
                      <a:r>
                        <a:rPr lang="en-US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umum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konsep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teoritis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bagian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khusus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bidang</a:t>
                      </a:r>
                      <a:r>
                        <a:rPr lang="en-US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pengetahuan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tersebut</a:t>
                      </a:r>
                      <a:r>
                        <a:rPr lang="en-US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secara</a:t>
                      </a:r>
                      <a:r>
                        <a:rPr lang="en-US" sz="1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mendalam</a:t>
                      </a:r>
                      <a:r>
                        <a:rPr lang="en-US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serta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memformulasikan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penyelesaian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masalah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prosedural</a:t>
                      </a: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496327">
                <a:tc>
                  <a:txBody>
                    <a:bodyPr/>
                    <a:lstStyle/>
                    <a:p>
                      <a:pPr marL="457200" marR="0" indent="-2206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  <a:defRPr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Mampu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mengambil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keputusan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strategis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berdasarkan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analisis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informasi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data,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memberikan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petunjuk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dalam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memilih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berbagai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alternatif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solusi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. </a:t>
                      </a:r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30903">
                <a:tc>
                  <a:txBody>
                    <a:bodyPr/>
                    <a:lstStyle/>
                    <a:p>
                      <a:pPr marL="457200" indent="-220663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  <a:tabLst>
                          <a:tab pos="1786255" algn="l"/>
                        </a:tabLst>
                      </a:pPr>
                      <a:r>
                        <a:rPr lang="id-ID" sz="14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Bertanggung jawab pada pekerjaan sendiri dan dapat diberi tanggung jawab atas pencapaian hasil kerja organisasi.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0" name="Picture 2" descr="D:\DOKUMEN KERJA\Library\Jenjang_KK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219200" cy="668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" y="1219200"/>
            <a:ext cx="5334000" cy="4419600"/>
          </a:xfrm>
          <a:prstGeom prst="triangle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667000" y="1219200"/>
            <a:ext cx="5334000" cy="4419600"/>
          </a:xfrm>
          <a:prstGeom prst="triangle">
            <a:avLst>
              <a:gd name="adj" fmla="val 50532"/>
            </a:avLst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1200" y="3048000"/>
            <a:ext cx="17907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KEMAMPUAN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ADAPTIF &amp;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INVENTIF</a:t>
            </a: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0" y="3048000"/>
            <a:ext cx="22860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KEMAMPUAN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INOVATIF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0" y="43434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KOMPETENSI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</a:rPr>
              <a:t>APLIKATIF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</a:rPr>
              <a:t>ILMU PENGETAHUAN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TEORI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86300" y="4572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</a:rPr>
              <a:t>TEKNOLOGI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TEKNIK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5400000">
            <a:off x="3048000" y="2209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KETERAMPILAN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18045452">
            <a:off x="-742082" y="3497931"/>
            <a:ext cx="4140323" cy="4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PENDIDIKAN AKADEMIK (S1,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S2, S3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124200" y="3733800"/>
            <a:ext cx="2209800" cy="1905000"/>
          </a:xfrm>
          <a:prstGeom prst="triangle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3515011">
            <a:off x="4687173" y="2878252"/>
            <a:ext cx="4140323" cy="4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PENDIDIKAN  VOKASI &amp; PROFESI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</a:rPr>
              <a:t>PELATIHAN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itchFamily="34" charset="0"/>
              </a:rPr>
              <a:t>MODEL PENDIDIKAN MURSID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048000" y="3429000"/>
            <a:ext cx="5721350" cy="2025650"/>
            <a:chOff x="4670" y="7512"/>
            <a:chExt cx="6010" cy="1870"/>
          </a:xfrm>
        </p:grpSpPr>
        <p:cxnSp>
          <p:nvCxnSpPr>
            <p:cNvPr id="10243" name="AutoShape 3"/>
            <p:cNvCxnSpPr>
              <a:cxnSpLocks noChangeShapeType="1"/>
            </p:cNvCxnSpPr>
            <p:nvPr/>
          </p:nvCxnSpPr>
          <p:spPr bwMode="auto">
            <a:xfrm>
              <a:off x="4670" y="9102"/>
              <a:ext cx="5510" cy="0"/>
            </a:xfrm>
            <a:prstGeom prst="straightConnector1">
              <a:avLst/>
            </a:prstGeom>
            <a:noFill/>
            <a:ln w="9525">
              <a:solidFill>
                <a:srgbClr val="943634"/>
              </a:solidFill>
              <a:round/>
              <a:headEnd/>
              <a:tailEnd/>
            </a:ln>
          </p:spPr>
        </p:cxnSp>
        <p:cxnSp>
          <p:nvCxnSpPr>
            <p:cNvPr id="10244" name="AutoShape 4"/>
            <p:cNvCxnSpPr>
              <a:cxnSpLocks noChangeShapeType="1"/>
            </p:cNvCxnSpPr>
            <p:nvPr/>
          </p:nvCxnSpPr>
          <p:spPr bwMode="auto">
            <a:xfrm>
              <a:off x="5080" y="8502"/>
              <a:ext cx="5100" cy="20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10245" name="AutoShape 5"/>
            <p:cNvCxnSpPr>
              <a:cxnSpLocks noChangeShapeType="1"/>
            </p:cNvCxnSpPr>
            <p:nvPr/>
          </p:nvCxnSpPr>
          <p:spPr bwMode="auto">
            <a:xfrm>
              <a:off x="5490" y="7822"/>
              <a:ext cx="4690" cy="20"/>
            </a:xfrm>
            <a:prstGeom prst="straightConnector1">
              <a:avLst/>
            </a:prstGeom>
            <a:noFill/>
            <a:ln w="9525">
              <a:solidFill>
                <a:srgbClr val="76923C"/>
              </a:solidFill>
              <a:round/>
              <a:headEnd/>
              <a:tailEnd/>
            </a:ln>
          </p:spPr>
        </p:cxn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650" y="8162"/>
              <a:ext cx="103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D1 Level3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9650" y="8812"/>
              <a:ext cx="1030" cy="570"/>
            </a:xfrm>
            <a:prstGeom prst="rect">
              <a:avLst/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D1   Level 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9650" y="7512"/>
              <a:ext cx="1030" cy="57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D3   Level 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9650" y="8162"/>
              <a:ext cx="1030" cy="57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4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0" y="1295400"/>
            <a:ext cx="6260684" cy="2025650"/>
            <a:chOff x="304800" y="1295400"/>
            <a:chExt cx="6260684" cy="2025650"/>
          </a:xfrm>
        </p:grpSpPr>
        <p:cxnSp>
          <p:nvCxnSpPr>
            <p:cNvPr id="24" name="AutoShape 3"/>
            <p:cNvCxnSpPr>
              <a:cxnSpLocks noChangeShapeType="1"/>
              <a:stCxn id="15" idx="2"/>
            </p:cNvCxnSpPr>
            <p:nvPr/>
          </p:nvCxnSpPr>
          <p:spPr bwMode="auto">
            <a:xfrm rot="10800000" flipV="1">
              <a:off x="1066801" y="3220244"/>
              <a:ext cx="5498683" cy="56356"/>
            </a:xfrm>
            <a:prstGeom prst="straightConnector1">
              <a:avLst/>
            </a:prstGeom>
            <a:noFill/>
            <a:ln w="9525">
              <a:solidFill>
                <a:srgbClr val="943634"/>
              </a:solidFill>
              <a:round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</p:cxnSp>
        <p:cxnSp>
          <p:nvCxnSpPr>
            <p:cNvPr id="25" name="AutoShape 4"/>
            <p:cNvCxnSpPr>
              <a:cxnSpLocks noChangeShapeType="1"/>
            </p:cNvCxnSpPr>
            <p:nvPr/>
          </p:nvCxnSpPr>
          <p:spPr bwMode="auto">
            <a:xfrm rot="10800000" flipV="1">
              <a:off x="1143000" y="2590799"/>
              <a:ext cx="5029200" cy="1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</p:cxnSp>
        <p:cxnSp>
          <p:nvCxnSpPr>
            <p:cNvPr id="26" name="AutoShape 5"/>
            <p:cNvCxnSpPr>
              <a:cxnSpLocks noChangeShapeType="1"/>
            </p:cNvCxnSpPr>
            <p:nvPr/>
          </p:nvCxnSpPr>
          <p:spPr bwMode="auto">
            <a:xfrm rot="10800000">
              <a:off x="838200" y="1905000"/>
              <a:ext cx="4952993" cy="1588"/>
            </a:xfrm>
            <a:prstGeom prst="straightConnector1">
              <a:avLst/>
            </a:prstGeom>
            <a:noFill/>
            <a:ln w="9525">
              <a:solidFill>
                <a:srgbClr val="76923C"/>
              </a:solidFill>
              <a:round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</p:cxn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04800" y="1295400"/>
              <a:ext cx="980531" cy="617444"/>
            </a:xfrm>
            <a:prstGeom prst="rect">
              <a:avLst/>
            </a:prstGeom>
            <a:solidFill>
              <a:srgbClr val="D6E3B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S3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04800" y="2703606"/>
              <a:ext cx="980531" cy="61744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S1    Level 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04800" y="1999503"/>
              <a:ext cx="980531" cy="617444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>
                <a:rot lat="300000" lon="21299997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 8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440999" y="609600"/>
            <a:ext cx="3130770" cy="5448300"/>
          </a:xfrm>
          <a:prstGeom prst="rect">
            <a:avLst/>
          </a:prstGeom>
          <a:solidFill>
            <a:schemeClr val="accent2">
              <a:lumMod val="40000"/>
              <a:lumOff val="60000"/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571769" y="609600"/>
            <a:ext cx="5191231" cy="5461000"/>
          </a:xfrm>
          <a:prstGeom prst="rect">
            <a:avLst/>
          </a:prstGeom>
          <a:solidFill>
            <a:schemeClr val="tx2">
              <a:lumMod val="20000"/>
              <a:lumOff val="80000"/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83675"/>
              </p:ext>
            </p:extLst>
          </p:nvPr>
        </p:nvGraphicFramePr>
        <p:xfrm>
          <a:off x="533400" y="698496"/>
          <a:ext cx="8153400" cy="53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836"/>
                <a:gridCol w="634564"/>
              </a:tblGrid>
              <a:tr h="930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0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0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0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7" name="Straight Arrow Connector 146"/>
          <p:cNvCxnSpPr/>
          <p:nvPr/>
        </p:nvCxnSpPr>
        <p:spPr>
          <a:xfrm rot="16200000" flipV="1">
            <a:off x="4547035" y="2465058"/>
            <a:ext cx="228591" cy="2"/>
          </a:xfrm>
          <a:prstGeom prst="straightConnector1">
            <a:avLst/>
          </a:prstGeom>
          <a:solidFill>
            <a:srgbClr val="FFCC00"/>
          </a:solidFill>
          <a:ln w="1270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045200" y="986472"/>
            <a:ext cx="1860345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Fokus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pengembangan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peningkatan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keahlian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kerja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spesifik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533400" y="6140233"/>
            <a:ext cx="7401589" cy="457199"/>
            <a:chOff x="471589" y="5193631"/>
            <a:chExt cx="4918407" cy="668575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71589" y="5193631"/>
              <a:ext cx="4918407" cy="66857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66" tIns="42483" rIns="84966" bIns="4248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649852" y="5283143"/>
              <a:ext cx="4640893" cy="4900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84966" tIns="42483" rIns="84966" bIns="42483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Sekolah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Menegah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Atas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Kejuruan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Madrasah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Alyah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01"/>
          <p:cNvGrpSpPr/>
          <p:nvPr/>
        </p:nvGrpSpPr>
        <p:grpSpPr>
          <a:xfrm>
            <a:off x="4648200" y="3612657"/>
            <a:ext cx="3286789" cy="2535448"/>
            <a:chOff x="4102100" y="3587255"/>
            <a:chExt cx="3286789" cy="2535448"/>
          </a:xfrm>
        </p:grpSpPr>
        <p:cxnSp>
          <p:nvCxnSpPr>
            <p:cNvPr id="133" name="Straight Arrow Connector 132"/>
            <p:cNvCxnSpPr/>
            <p:nvPr/>
          </p:nvCxnSpPr>
          <p:spPr>
            <a:xfrm flipV="1">
              <a:off x="4281714" y="4262575"/>
              <a:ext cx="0" cy="18601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12"/>
            <p:cNvGrpSpPr/>
            <p:nvPr/>
          </p:nvGrpSpPr>
          <p:grpSpPr>
            <a:xfrm>
              <a:off x="4102100" y="3587255"/>
              <a:ext cx="1141952" cy="705918"/>
              <a:chOff x="4102100" y="3457843"/>
              <a:chExt cx="1141952" cy="705918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4114800" y="3457843"/>
                <a:ext cx="1129252" cy="6677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85098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4102100" y="3578986"/>
                <a:ext cx="1093840" cy="5847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Diploma 4 (D4) </a:t>
                </a:r>
                <a:endPara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 flipH="1">
              <a:off x="5813030" y="5555596"/>
              <a:ext cx="1575859" cy="338554"/>
            </a:xfrm>
            <a:prstGeom prst="rect">
              <a:avLst/>
            </a:prstGeom>
            <a:solidFill>
              <a:schemeClr val="accent2">
                <a:lumMod val="50000"/>
                <a:alpha val="85098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Diploma 1 (D1)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61"/>
            <p:cNvSpPr txBox="1">
              <a:spLocks noChangeArrowheads="1"/>
            </p:cNvSpPr>
            <p:nvPr/>
          </p:nvSpPr>
          <p:spPr bwMode="auto">
            <a:xfrm flipH="1">
              <a:off x="4653027" y="4485354"/>
              <a:ext cx="1656345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5098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Diploma 3 (D3)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 flipH="1">
              <a:off x="5262593" y="5018601"/>
              <a:ext cx="1579144" cy="338554"/>
            </a:xfrm>
            <a:prstGeom prst="rect">
              <a:avLst/>
            </a:prstGeom>
            <a:solidFill>
              <a:schemeClr val="accent2">
                <a:lumMod val="75000"/>
                <a:alpha val="85098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Diploma 2 (D2)</a:t>
              </a:r>
              <a:endPara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flipH="1" flipV="1">
              <a:off x="4929425" y="4834257"/>
              <a:ext cx="52" cy="1273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 flipV="1">
              <a:off x="5545877" y="5349690"/>
              <a:ext cx="3" cy="7730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 flipV="1">
              <a:off x="6044979" y="6003488"/>
              <a:ext cx="209550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381000" y="152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PENATAAN JENIS DAN STRATA PENDIDIKAN TINGGI KE DEPAN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4660901" y="808717"/>
            <a:ext cx="1143318" cy="2796349"/>
            <a:chOff x="4933178" y="783317"/>
            <a:chExt cx="1143318" cy="2796349"/>
          </a:xfrm>
        </p:grpSpPr>
        <p:grpSp>
          <p:nvGrpSpPr>
            <p:cNvPr id="9" name="Group 110"/>
            <p:cNvGrpSpPr/>
            <p:nvPr/>
          </p:nvGrpSpPr>
          <p:grpSpPr>
            <a:xfrm>
              <a:off x="4933178" y="2642660"/>
              <a:ext cx="1129252" cy="667733"/>
              <a:chOff x="4114800" y="2465139"/>
              <a:chExt cx="1129252" cy="667733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114800" y="2465139"/>
                <a:ext cx="1129252" cy="667733"/>
              </a:xfrm>
              <a:prstGeom prst="rect">
                <a:avLst/>
              </a:prstGeom>
              <a:solidFill>
                <a:srgbClr val="FFCC00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4160913" y="2658925"/>
                <a:ext cx="1050101" cy="3385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Profesi</a:t>
                </a:r>
                <a:r>
                  <a:rPr lang="en-US" sz="1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en-US" sz="1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 </a:t>
                </a:r>
                <a:endParaRPr lang="en-US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10" name="Group 111"/>
            <p:cNvGrpSpPr/>
            <p:nvPr/>
          </p:nvGrpSpPr>
          <p:grpSpPr>
            <a:xfrm>
              <a:off x="4941054" y="1717172"/>
              <a:ext cx="1135442" cy="667733"/>
              <a:chOff x="4655758" y="1645920"/>
              <a:chExt cx="1135442" cy="66773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660986" y="1645920"/>
                <a:ext cx="1129252" cy="667733"/>
              </a:xfrm>
              <a:prstGeom prst="rect">
                <a:avLst/>
              </a:prstGeom>
              <a:solidFill>
                <a:srgbClr val="FFCC00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4655758" y="1813810"/>
                <a:ext cx="1135442" cy="3385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Spesialis</a:t>
                </a:r>
                <a:r>
                  <a:rPr lang="en-US" sz="1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 </a:t>
                </a:r>
                <a:endParaRPr lang="en-US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11" name="Group 129"/>
            <p:cNvGrpSpPr/>
            <p:nvPr/>
          </p:nvGrpSpPr>
          <p:grpSpPr>
            <a:xfrm>
              <a:off x="4938330" y="783317"/>
              <a:ext cx="1129252" cy="667733"/>
              <a:chOff x="4119952" y="771440"/>
              <a:chExt cx="1129252" cy="667733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119952" y="771440"/>
                <a:ext cx="1129252" cy="667733"/>
              </a:xfrm>
              <a:prstGeom prst="rect">
                <a:avLst/>
              </a:prstGeom>
              <a:solidFill>
                <a:srgbClr val="FFCC00">
                  <a:alpha val="80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233213" y="835092"/>
                <a:ext cx="939680" cy="5847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Sub </a:t>
                </a:r>
              </a:p>
              <a:p>
                <a:pPr algn="ctr">
                  <a:defRPr/>
                </a:pPr>
                <a:r>
                  <a:rPr lang="en-US" sz="16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spesialis</a:t>
                </a:r>
                <a:r>
                  <a:rPr lang="en-US" sz="1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endParaRPr lang="en-US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 rot="16200000" flipV="1">
              <a:off x="5371078" y="3465368"/>
              <a:ext cx="228592" cy="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6200000" flipV="1">
              <a:off x="5375942" y="1596969"/>
              <a:ext cx="24450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V="1">
              <a:off x="5360095" y="2546238"/>
              <a:ext cx="24450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3"/>
          <p:cNvGrpSpPr/>
          <p:nvPr/>
        </p:nvGrpSpPr>
        <p:grpSpPr>
          <a:xfrm>
            <a:off x="2476500" y="800100"/>
            <a:ext cx="2168097" cy="3139643"/>
            <a:chOff x="2853979" y="774700"/>
            <a:chExt cx="2168097" cy="3139643"/>
          </a:xfrm>
        </p:grpSpPr>
        <p:grpSp>
          <p:nvGrpSpPr>
            <p:cNvPr id="13" name="Group 124"/>
            <p:cNvGrpSpPr/>
            <p:nvPr/>
          </p:nvGrpSpPr>
          <p:grpSpPr>
            <a:xfrm>
              <a:off x="3235860" y="1715299"/>
              <a:ext cx="1416268" cy="667733"/>
              <a:chOff x="2393732" y="1672497"/>
              <a:chExt cx="1447800" cy="667733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2393732" y="1672497"/>
                <a:ext cx="1447800" cy="667733"/>
              </a:xfrm>
              <a:prstGeom prst="rect">
                <a:avLst/>
              </a:prstGeom>
              <a:solidFill>
                <a:srgbClr val="FAED8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2425116" y="1726187"/>
                <a:ext cx="1403404" cy="5847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600" b="1" dirty="0" smtClean="0"/>
                  <a:t> Magister</a:t>
                </a:r>
              </a:p>
              <a:p>
                <a:pPr algn="ctr"/>
                <a:r>
                  <a:rPr lang="en-US" sz="1600" b="1" dirty="0" smtClean="0"/>
                  <a:t>(S2) </a:t>
                </a:r>
                <a:r>
                  <a:rPr lang="en-US" sz="1400" b="1" dirty="0" err="1" smtClean="0"/>
                  <a:t>Terapan</a:t>
                </a:r>
                <a:endParaRPr lang="en-US" sz="1400" b="1" dirty="0"/>
              </a:p>
            </p:txBody>
          </p:sp>
        </p:grpSp>
        <p:grpSp>
          <p:nvGrpSpPr>
            <p:cNvPr id="16" name="Group 125"/>
            <p:cNvGrpSpPr/>
            <p:nvPr/>
          </p:nvGrpSpPr>
          <p:grpSpPr>
            <a:xfrm>
              <a:off x="3246366" y="774700"/>
              <a:ext cx="1405762" cy="667733"/>
              <a:chOff x="2404238" y="644073"/>
              <a:chExt cx="1447800" cy="66773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404238" y="644073"/>
                <a:ext cx="1447800" cy="667733"/>
              </a:xfrm>
              <a:prstGeom prst="rect">
                <a:avLst/>
              </a:prstGeom>
              <a:solidFill>
                <a:srgbClr val="FAED8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2428631" y="698972"/>
                <a:ext cx="1408046" cy="5847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600" b="1" dirty="0" err="1" smtClean="0">
                    <a:ln w="1905"/>
                  </a:rPr>
                  <a:t>Doktor</a:t>
                </a:r>
                <a:r>
                  <a:rPr lang="en-US" sz="1600" b="1" dirty="0" smtClean="0">
                    <a:ln w="1905"/>
                  </a:rPr>
                  <a:t> </a:t>
                </a:r>
              </a:p>
              <a:p>
                <a:pPr algn="ctr"/>
                <a:r>
                  <a:rPr lang="en-US" sz="1600" b="1" dirty="0" smtClean="0">
                    <a:ln w="1905"/>
                  </a:rPr>
                  <a:t>(S3) </a:t>
                </a:r>
                <a:r>
                  <a:rPr lang="en-US" sz="1400" b="1" dirty="0" err="1" smtClean="0">
                    <a:ln w="1905"/>
                  </a:rPr>
                  <a:t>Terapan</a:t>
                </a:r>
                <a:endParaRPr lang="en-US" sz="1400" b="1" dirty="0">
                  <a:ln w="1905"/>
                </a:endParaRPr>
              </a:p>
            </p:txBody>
          </p:sp>
        </p:grpSp>
        <p:cxnSp>
          <p:nvCxnSpPr>
            <p:cNvPr id="145" name="Straight Arrow Connector 144"/>
            <p:cNvCxnSpPr/>
            <p:nvPr/>
          </p:nvCxnSpPr>
          <p:spPr>
            <a:xfrm rot="16200000" flipV="1">
              <a:off x="3822282" y="1586855"/>
              <a:ext cx="244501" cy="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01"/>
            <p:cNvGrpSpPr/>
            <p:nvPr/>
          </p:nvGrpSpPr>
          <p:grpSpPr>
            <a:xfrm>
              <a:off x="2853979" y="2445394"/>
              <a:ext cx="583776" cy="1468949"/>
              <a:chOff x="2071888" y="2594878"/>
              <a:chExt cx="518914" cy="1142998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 rot="5400000" flipH="1" flipV="1">
                <a:off x="2019302" y="3166376"/>
                <a:ext cx="1142998" cy="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2071888" y="3736651"/>
                <a:ext cx="518912" cy="122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02"/>
            <p:cNvGrpSpPr/>
            <p:nvPr/>
          </p:nvGrpSpPr>
          <p:grpSpPr>
            <a:xfrm flipH="1">
              <a:off x="4411651" y="2460177"/>
              <a:ext cx="610425" cy="1447800"/>
              <a:chOff x="2030131" y="2619377"/>
              <a:chExt cx="560671" cy="1142998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rot="5400000" flipH="1" flipV="1">
                <a:off x="2019302" y="3190875"/>
                <a:ext cx="1142998" cy="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2030131" y="3754438"/>
                <a:ext cx="560669" cy="11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110"/>
          <p:cNvGrpSpPr/>
          <p:nvPr/>
        </p:nvGrpSpPr>
        <p:grpSpPr>
          <a:xfrm>
            <a:off x="1143000" y="821757"/>
            <a:ext cx="1317277" cy="5336144"/>
            <a:chOff x="802575" y="796357"/>
            <a:chExt cx="1317277" cy="5336144"/>
          </a:xfrm>
        </p:grpSpPr>
        <p:grpSp>
          <p:nvGrpSpPr>
            <p:cNvPr id="24" name="Group 116"/>
            <p:cNvGrpSpPr/>
            <p:nvPr/>
          </p:nvGrpSpPr>
          <p:grpSpPr>
            <a:xfrm>
              <a:off x="802575" y="1119250"/>
              <a:ext cx="157089" cy="2778825"/>
              <a:chOff x="838239" y="1051828"/>
              <a:chExt cx="315247" cy="2605772"/>
            </a:xfrm>
          </p:grpSpPr>
          <p:grpSp>
            <p:nvGrpSpPr>
              <p:cNvPr id="29" name="Group 131"/>
              <p:cNvGrpSpPr/>
              <p:nvPr/>
            </p:nvGrpSpPr>
            <p:grpSpPr>
              <a:xfrm>
                <a:off x="838239" y="1051828"/>
                <a:ext cx="289054" cy="2605772"/>
                <a:chOff x="456406" y="1067594"/>
                <a:chExt cx="229394" cy="2209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-647700" y="2171700"/>
                  <a:ext cx="220980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457200" y="1067873"/>
                  <a:ext cx="228600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Straight Connector 118"/>
              <p:cNvCxnSpPr/>
              <p:nvPr/>
            </p:nvCxnSpPr>
            <p:spPr>
              <a:xfrm>
                <a:off x="848687" y="3655141"/>
                <a:ext cx="304799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26"/>
            <p:cNvGrpSpPr/>
            <p:nvPr/>
          </p:nvGrpSpPr>
          <p:grpSpPr>
            <a:xfrm>
              <a:off x="982980" y="3586459"/>
              <a:ext cx="1129252" cy="667733"/>
              <a:chOff x="982980" y="3462307"/>
              <a:chExt cx="1129252" cy="66773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982980" y="3462307"/>
                <a:ext cx="1129252" cy="66773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21"/>
              <p:cNvSpPr txBox="1">
                <a:spLocks noChangeArrowheads="1"/>
              </p:cNvSpPr>
              <p:nvPr/>
            </p:nvSpPr>
            <p:spPr bwMode="auto">
              <a:xfrm>
                <a:off x="1076888" y="3467918"/>
                <a:ext cx="960590" cy="5847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Sarjana (S1) 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1542044" y="2420620"/>
              <a:ext cx="756" cy="1163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7"/>
            <p:cNvGrpSpPr/>
            <p:nvPr/>
          </p:nvGrpSpPr>
          <p:grpSpPr>
            <a:xfrm>
              <a:off x="990600" y="1733228"/>
              <a:ext cx="1129252" cy="667733"/>
              <a:chOff x="990600" y="1614478"/>
              <a:chExt cx="1129252" cy="667733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990600" y="1614478"/>
                <a:ext cx="1129252" cy="66773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 Box 16"/>
              <p:cNvSpPr txBox="1">
                <a:spLocks noChangeArrowheads="1"/>
              </p:cNvSpPr>
              <p:nvPr/>
            </p:nvSpPr>
            <p:spPr bwMode="auto">
              <a:xfrm>
                <a:off x="1057776" y="1673838"/>
                <a:ext cx="956440" cy="5847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Magister    (S2)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" name="Group 128"/>
            <p:cNvGrpSpPr/>
            <p:nvPr/>
          </p:nvGrpSpPr>
          <p:grpSpPr>
            <a:xfrm>
              <a:off x="990600" y="796357"/>
              <a:ext cx="1129252" cy="674488"/>
              <a:chOff x="990600" y="689482"/>
              <a:chExt cx="1129252" cy="674488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990600" y="689482"/>
                <a:ext cx="1129252" cy="66773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 Box 25"/>
              <p:cNvSpPr txBox="1">
                <a:spLocks noChangeArrowheads="1"/>
              </p:cNvSpPr>
              <p:nvPr/>
            </p:nvSpPr>
            <p:spPr bwMode="auto">
              <a:xfrm>
                <a:off x="1109990" y="748417"/>
                <a:ext cx="893997" cy="61555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Doktor</a:t>
                </a:r>
                <a:r>
                  <a:rPr lang="en-US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</a:t>
                </a:r>
                <a:r>
                  <a:rPr lang="en-US" sz="16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(S3)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67" name="Straight Arrow Connector 166"/>
            <p:cNvCxnSpPr/>
            <p:nvPr/>
          </p:nvCxnSpPr>
          <p:spPr>
            <a:xfrm flipH="1" flipV="1">
              <a:off x="1540593" y="4246149"/>
              <a:ext cx="2207" cy="1886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V="1">
              <a:off x="1421246" y="1602538"/>
              <a:ext cx="24450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609600" y="4591051"/>
            <a:ext cx="1828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Fokus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pengembangan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filosofis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keilmuan</a:t>
            </a:r>
            <a:endParaRPr lang="en-US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052564" y="6131376"/>
            <a:ext cx="634236" cy="4571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66" tIns="42483" rIns="84966" bIns="42483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LEVEL KKNI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81400" y="5105400"/>
            <a:ext cx="5257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81400" y="5562600"/>
            <a:ext cx="2854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Akademi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Komunitas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581400" y="3505200"/>
            <a:ext cx="5257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096000" y="3657600"/>
            <a:ext cx="151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Politeknik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83675"/>
              </p:ext>
            </p:extLst>
          </p:nvPr>
        </p:nvGraphicFramePr>
        <p:xfrm>
          <a:off x="457200" y="-6404148"/>
          <a:ext cx="8153400" cy="1204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836"/>
                <a:gridCol w="634564"/>
              </a:tblGrid>
              <a:tr h="2105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5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05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05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7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07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07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4" name="Rounded Rectangle 73"/>
          <p:cNvSpPr/>
          <p:nvPr/>
        </p:nvSpPr>
        <p:spPr>
          <a:xfrm>
            <a:off x="2743200" y="533400"/>
            <a:ext cx="6172200" cy="44958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6" grpId="0" animBg="1"/>
      <p:bldP spid="94" grpId="0"/>
      <p:bldP spid="101" grpId="0"/>
      <p:bldP spid="76" grpId="0" animBg="1"/>
      <p:bldP spid="69" grpId="0" animBg="1"/>
      <p:bldP spid="70" grpId="0"/>
      <p:bldP spid="71" grpId="0" animBg="1"/>
      <p:bldP spid="72" grpId="0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152400" y="4114800"/>
            <a:ext cx="358140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52400" y="1524000"/>
            <a:ext cx="3581400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733800" y="1524000"/>
            <a:ext cx="2514600" cy="518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524000"/>
            <a:ext cx="2819400" cy="510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77800" indent="-125413"/>
            <a:endParaRPr lang="en-US" sz="1800" b="1" dirty="0" smtClean="0">
              <a:solidFill>
                <a:srgbClr val="003E1C"/>
              </a:solidFill>
            </a:endParaRPr>
          </a:p>
          <a:p>
            <a:pPr marL="177800" indent="-125413"/>
            <a:endParaRPr lang="en-US" sz="1800" b="1" dirty="0">
              <a:solidFill>
                <a:srgbClr val="003E1C"/>
              </a:solidFill>
            </a:endParaRPr>
          </a:p>
          <a:p>
            <a:pPr marL="177800" indent="-125413"/>
            <a:r>
              <a:rPr lang="en-US" sz="1800" b="1" dirty="0" err="1" smtClean="0">
                <a:solidFill>
                  <a:srgbClr val="003E1C"/>
                </a:solidFill>
              </a:rPr>
              <a:t>Kurikulum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disusun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dengan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melibatkan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seluruh</a:t>
            </a:r>
            <a:r>
              <a:rPr lang="en-US" sz="1800" b="1" dirty="0" smtClean="0">
                <a:solidFill>
                  <a:srgbClr val="003E1C"/>
                </a:solidFill>
              </a:rPr>
              <a:t> Peer</a:t>
            </a:r>
          </a:p>
          <a:p>
            <a:pPr marL="177800" indent="-125413"/>
            <a:r>
              <a:rPr lang="en-US" sz="1800" b="1" dirty="0" err="1" smtClean="0">
                <a:solidFill>
                  <a:srgbClr val="003E1C"/>
                </a:solidFill>
              </a:rPr>
              <a:t>Merujuk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pada</a:t>
            </a:r>
            <a:r>
              <a:rPr lang="en-US" sz="1800" b="1" dirty="0" smtClean="0">
                <a:solidFill>
                  <a:srgbClr val="003E1C"/>
                </a:solidFill>
              </a:rPr>
              <a:t> KKNI </a:t>
            </a:r>
            <a:r>
              <a:rPr lang="en-US" sz="1800" b="1" dirty="0" err="1" smtClean="0">
                <a:solidFill>
                  <a:srgbClr val="003E1C"/>
                </a:solidFill>
              </a:rPr>
              <a:t>untuk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membuat</a:t>
            </a:r>
            <a:r>
              <a:rPr lang="en-US" sz="1800" b="1" dirty="0" smtClean="0">
                <a:solidFill>
                  <a:srgbClr val="003E1C"/>
                </a:solidFill>
              </a:rPr>
              <a:t> CP minimum </a:t>
            </a:r>
          </a:p>
          <a:p>
            <a:pPr marL="177800" indent="-125413"/>
            <a:r>
              <a:rPr lang="en-US" sz="1800" b="1" dirty="0" err="1" smtClean="0">
                <a:solidFill>
                  <a:srgbClr val="003E1C"/>
                </a:solidFill>
              </a:rPr>
              <a:t>Disesuaikan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dengan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jenjang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pendidikan</a:t>
            </a:r>
            <a:endParaRPr lang="en-US" sz="1800" b="1" dirty="0" smtClean="0">
              <a:solidFill>
                <a:srgbClr val="003E1C"/>
              </a:solidFill>
            </a:endParaRPr>
          </a:p>
          <a:p>
            <a:pPr marL="177800" indent="-125413"/>
            <a:r>
              <a:rPr lang="en-US" sz="1800" b="1" dirty="0" err="1" smtClean="0">
                <a:solidFill>
                  <a:srgbClr val="003E1C"/>
                </a:solidFill>
              </a:rPr>
              <a:t>Memasukkan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keunggulan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daerah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</a:p>
          <a:p>
            <a:pPr marL="177800" indent="-125413"/>
            <a:r>
              <a:rPr lang="en-US" sz="1800" b="1" dirty="0" err="1" smtClean="0">
                <a:solidFill>
                  <a:srgbClr val="003E1C"/>
                </a:solidFill>
              </a:rPr>
              <a:t>Memperhatikan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perkembangan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di</a:t>
            </a:r>
            <a:r>
              <a:rPr lang="en-US" sz="1800" b="1" dirty="0" smtClean="0">
                <a:solidFill>
                  <a:srgbClr val="003E1C"/>
                </a:solidFill>
              </a:rPr>
              <a:t> </a:t>
            </a:r>
            <a:r>
              <a:rPr lang="en-US" sz="1800" b="1" dirty="0" err="1" smtClean="0">
                <a:solidFill>
                  <a:srgbClr val="003E1C"/>
                </a:solidFill>
              </a:rPr>
              <a:t>masyarakat</a:t>
            </a:r>
            <a:endParaRPr lang="en-US" sz="1800" b="1" dirty="0">
              <a:solidFill>
                <a:srgbClr val="003E1C"/>
              </a:solidFill>
            </a:endParaRPr>
          </a:p>
        </p:txBody>
      </p:sp>
      <p:pic>
        <p:nvPicPr>
          <p:cNvPr id="45" name="Picture 2" descr="C:\Users\asuspc\Pictures\LogoKK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51910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ight Arrow 47"/>
          <p:cNvSpPr/>
          <p:nvPr/>
        </p:nvSpPr>
        <p:spPr>
          <a:xfrm>
            <a:off x="1066800" y="4953000"/>
            <a:ext cx="533400" cy="457200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9600" y="5943600"/>
            <a:ext cx="762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D1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4419600" y="5257800"/>
            <a:ext cx="762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D2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4572000"/>
            <a:ext cx="762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D3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419600" y="3886200"/>
            <a:ext cx="762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D4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0" y="3886200"/>
            <a:ext cx="762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S1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419600" y="32004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PROFESI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5334000" y="2514600"/>
            <a:ext cx="762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S2</a:t>
            </a:r>
            <a:endParaRPr lang="en-US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5334000" y="1828800"/>
            <a:ext cx="762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S3</a:t>
            </a:r>
            <a:endParaRPr 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2514600"/>
            <a:ext cx="762000" cy="5693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S2</a:t>
            </a:r>
            <a:endParaRPr lang="en-US" sz="1100" dirty="0" smtClean="0"/>
          </a:p>
          <a:p>
            <a:pPr algn="ctr"/>
            <a:r>
              <a:rPr lang="en-US" sz="1100" dirty="0" smtClean="0"/>
              <a:t>TERAPAN</a:t>
            </a:r>
            <a:endParaRPr lang="en-US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9600" y="1828800"/>
            <a:ext cx="762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S3</a:t>
            </a:r>
            <a:endParaRPr lang="en-US" sz="1100" dirty="0" smtClean="0"/>
          </a:p>
          <a:p>
            <a:pPr algn="ctr"/>
            <a:r>
              <a:rPr lang="en-US" sz="1100" dirty="0" smtClean="0"/>
              <a:t>TERAPAN</a:t>
            </a:r>
            <a:endParaRPr lang="en-US" sz="1100" dirty="0"/>
          </a:p>
        </p:txBody>
      </p:sp>
      <p:sp>
        <p:nvSpPr>
          <p:cNvPr id="59" name="Flowchart: Summing Junction 58"/>
          <p:cNvSpPr/>
          <p:nvPr/>
        </p:nvSpPr>
        <p:spPr>
          <a:xfrm>
            <a:off x="2133600" y="2895600"/>
            <a:ext cx="914400" cy="914400"/>
          </a:xfrm>
          <a:prstGeom prst="flowChartSummingJuncti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1447800" y="3124200"/>
            <a:ext cx="533400" cy="457200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" name="Plus 60"/>
          <p:cNvSpPr/>
          <p:nvPr/>
        </p:nvSpPr>
        <p:spPr>
          <a:xfrm>
            <a:off x="2209800" y="3276600"/>
            <a:ext cx="228600" cy="228600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2514600" y="3505200"/>
            <a:ext cx="228600" cy="228600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16200000">
            <a:off x="2324100" y="4000500"/>
            <a:ext cx="533400" cy="457200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200400" y="3200400"/>
            <a:ext cx="533400" cy="457200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86200" y="5867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86200" y="51816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86200" y="44958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86200" y="38862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86200" y="3200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86200" y="25146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86200" y="18288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 descr="D:\DOKUMEN KERJA\Library\Library\My Library\Clipart\EDCATION\STUDY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600" y="5029200"/>
            <a:ext cx="1143000" cy="126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D:\DOKUMEN KERJA\Library\RPL_roundTab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724400"/>
            <a:ext cx="1966912" cy="123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  <p:bldP spid="72" grpId="0" animBg="1"/>
      <p:bldP spid="2" grpId="0" animBg="1"/>
      <p:bldP spid="3" grpId="0" uiExpand="1" build="p" animBg="1"/>
      <p:bldP spid="49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9" grpId="0"/>
      <p:bldP spid="70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4267200"/>
            <a:ext cx="2530821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K.S.A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Training Packet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67200"/>
            <a:ext cx="232307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Elemen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K.A.Ps</a:t>
            </a:r>
          </a:p>
          <a:p>
            <a:pPr algn="ctr"/>
            <a:r>
              <a:rPr lang="en-US" sz="32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Kurikulum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81000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KOMPETENSI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1600200"/>
            <a:ext cx="2093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PENIDIKAN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00200"/>
            <a:ext cx="1554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KURSUS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412479" y="4329752"/>
            <a:ext cx="2294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VOKASI (AK)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KUMEN KERJA\Library\shutterstock_70204669-character-w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716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hart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4114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62484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Target </a:t>
            </a:r>
            <a:r>
              <a:rPr lang="en-GB" sz="1200" b="1" dirty="0" err="1" smtClean="0"/>
              <a:t>Pertumbuhan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Sebaran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Industri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Nasional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Tahun</a:t>
            </a:r>
            <a:r>
              <a:rPr lang="en-GB" sz="1200" b="1" dirty="0" smtClean="0"/>
              <a:t> 2014 (%)</a:t>
            </a:r>
            <a:endParaRPr lang="en-US" sz="2400" b="1" dirty="0"/>
          </a:p>
        </p:txBody>
      </p:sp>
      <p:pic>
        <p:nvPicPr>
          <p:cNvPr id="4" name="Picture 2" descr="D:\DOKUMEN KERJA\Library\pindoma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460758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DOKUMEN KERJA\Library\shutterstock_70204669-character-w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3886200"/>
            <a:ext cx="457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Fakta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Populasi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terbesar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Jawa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populasi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penduduk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terbesar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Indonesia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pulau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17.504,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1.340,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bahasa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546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5.193.250 Km2, No 7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no 2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Asia, no 1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Asia Tenggara.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Daratan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1.919.440 Km2,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Lautan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3.273.810 Km2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Pulau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138.794 Km2, Kalimantan 748.168 Km2, Papua 785.753 Km2. 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685800" y="914400"/>
            <a:ext cx="7391400" cy="40386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524000"/>
            <a:ext cx="3962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kompetensi</a:t>
            </a:r>
            <a:endParaRPr lang="en-US" sz="5400" b="1" cap="all" dirty="0">
              <a:ln w="0"/>
              <a:gradFill flip="none">
                <a:gsLst>
                  <a:gs pos="0">
                    <a:srgbClr val="D34817">
                      <a:tint val="75000"/>
                      <a:shade val="75000"/>
                      <a:satMod val="170000"/>
                    </a:srgbClr>
                  </a:gs>
                  <a:gs pos="49000">
                    <a:srgbClr val="D34817">
                      <a:tint val="88000"/>
                      <a:shade val="65000"/>
                      <a:satMod val="172000"/>
                    </a:srgbClr>
                  </a:gs>
                  <a:gs pos="50000">
                    <a:srgbClr val="D34817">
                      <a:shade val="65000"/>
                      <a:satMod val="130000"/>
                    </a:srgbClr>
                  </a:gs>
                  <a:gs pos="92000">
                    <a:srgbClr val="D34817">
                      <a:shade val="50000"/>
                      <a:satMod val="120000"/>
                    </a:srgbClr>
                  </a:gs>
                  <a:gs pos="100000">
                    <a:srgbClr val="D3481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114800"/>
            <a:ext cx="579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CAPAIAN PEMBELAJARAN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4953000"/>
            <a:ext cx="2739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/>
                <a:solidFill>
                  <a:srgbClr val="D34817"/>
                </a:solidFill>
                <a:effectLst>
                  <a:outerShdw blurRad="19685" dist="12700" dir="5400000" algn="tl" rotWithShape="0">
                    <a:srgbClr val="D3481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(LEARNING OUTCOMES)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14400" y="990641"/>
            <a:ext cx="8001000" cy="5562558"/>
            <a:chOff x="1440" y="6732"/>
            <a:chExt cx="9102" cy="5659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781" y="6732"/>
              <a:ext cx="1372" cy="3674"/>
              <a:chOff x="3074" y="6773"/>
              <a:chExt cx="1372" cy="3674"/>
            </a:xfrm>
          </p:grpSpPr>
          <p:sp>
            <p:nvSpPr>
              <p:cNvPr id="45091" name="Text Box 35"/>
              <p:cNvSpPr txBox="1">
                <a:spLocks noChangeArrowheads="1"/>
              </p:cNvSpPr>
              <p:nvPr/>
            </p:nvSpPr>
            <p:spPr bwMode="auto">
              <a:xfrm>
                <a:off x="3233" y="9998"/>
                <a:ext cx="1019" cy="449"/>
              </a:xfrm>
              <a:prstGeom prst="rect">
                <a:avLst/>
              </a:prstGeom>
              <a:solidFill>
                <a:srgbClr val="9BBB59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 XXX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2" name="Text Box 36"/>
              <p:cNvSpPr txBox="1">
                <a:spLocks noChangeArrowheads="1"/>
              </p:cNvSpPr>
              <p:nvPr/>
            </p:nvSpPr>
            <p:spPr bwMode="auto">
              <a:xfrm>
                <a:off x="3233" y="9454"/>
                <a:ext cx="1019" cy="449"/>
              </a:xfrm>
              <a:prstGeom prst="rect">
                <a:avLst/>
              </a:prstGeom>
              <a:solidFill>
                <a:srgbClr val="DDD8C2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 D3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3" name="Text Box 37"/>
              <p:cNvSpPr txBox="1">
                <a:spLocks noChangeArrowheads="1"/>
              </p:cNvSpPr>
              <p:nvPr/>
            </p:nvSpPr>
            <p:spPr bwMode="auto">
              <a:xfrm>
                <a:off x="3233" y="8911"/>
                <a:ext cx="1019" cy="449"/>
              </a:xfrm>
              <a:prstGeom prst="rect">
                <a:avLst/>
              </a:prstGeom>
              <a:solidFill>
                <a:srgbClr val="E5B8B7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 D4 – S1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4" name="Text Box 38"/>
              <p:cNvSpPr txBox="1">
                <a:spLocks noChangeArrowheads="1"/>
              </p:cNvSpPr>
              <p:nvPr/>
            </p:nvSpPr>
            <p:spPr bwMode="auto">
              <a:xfrm>
                <a:off x="3233" y="8382"/>
                <a:ext cx="1019" cy="449"/>
              </a:xfrm>
              <a:prstGeom prst="rect">
                <a:avLst/>
              </a:prstGeom>
              <a:solidFill>
                <a:srgbClr val="B2A1C7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 PROFESI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5" name="Text Box 39"/>
              <p:cNvSpPr txBox="1">
                <a:spLocks noChangeArrowheads="1"/>
              </p:cNvSpPr>
              <p:nvPr/>
            </p:nvSpPr>
            <p:spPr bwMode="auto">
              <a:xfrm>
                <a:off x="3233" y="7838"/>
                <a:ext cx="1019" cy="449"/>
              </a:xfrm>
              <a:prstGeom prst="rect">
                <a:avLst/>
              </a:prstGeom>
              <a:solidFill>
                <a:srgbClr val="B6DDE8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S2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6" name="Text Box 40"/>
              <p:cNvSpPr txBox="1">
                <a:spLocks noChangeArrowheads="1"/>
              </p:cNvSpPr>
              <p:nvPr/>
            </p:nvSpPr>
            <p:spPr bwMode="auto">
              <a:xfrm>
                <a:off x="3233" y="7295"/>
                <a:ext cx="1019" cy="449"/>
              </a:xfrm>
              <a:prstGeom prst="rect">
                <a:avLst/>
              </a:prstGeom>
              <a:solidFill>
                <a:srgbClr val="F79646"/>
              </a:solidFill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JENJANG  S3</a:t>
                </a:r>
                <a:endParaRPr lang="en-U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5097" name="Text Box 41"/>
              <p:cNvSpPr txBox="1">
                <a:spLocks noChangeArrowheads="1"/>
              </p:cNvSpPr>
              <p:nvPr/>
            </p:nvSpPr>
            <p:spPr bwMode="auto">
              <a:xfrm>
                <a:off x="3074" y="6773"/>
                <a:ext cx="1372" cy="44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JENJANG</a:t>
                </a:r>
                <a:endParaRPr lang="en-US" sz="2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45098" name="AutoShape 42"/>
            <p:cNvSpPr>
              <a:spLocks noChangeArrowheads="1"/>
            </p:cNvSpPr>
            <p:nvPr/>
          </p:nvSpPr>
          <p:spPr bwMode="auto">
            <a:xfrm>
              <a:off x="2744" y="8708"/>
              <a:ext cx="624" cy="612"/>
            </a:xfrm>
            <a:prstGeom prst="flowChartSummingJunction">
              <a:avLst/>
            </a:prstGeom>
            <a:solidFill>
              <a:srgbClr val="4F81BD"/>
            </a:solidFill>
            <a:ln w="3810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99" name="AutoShape 43"/>
            <p:cNvSpPr>
              <a:spLocks noChangeArrowheads="1"/>
            </p:cNvSpPr>
            <p:nvPr/>
          </p:nvSpPr>
          <p:spPr bwMode="auto">
            <a:xfrm>
              <a:off x="2307" y="8825"/>
              <a:ext cx="462" cy="448"/>
            </a:xfrm>
            <a:prstGeom prst="rightArrow">
              <a:avLst>
                <a:gd name="adj1" fmla="val 50000"/>
                <a:gd name="adj2" fmla="val 25781"/>
              </a:avLst>
            </a:prstGeom>
            <a:solidFill>
              <a:srgbClr val="8064A2"/>
            </a:solidFill>
            <a:ln w="635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0" name="AutoShape 44"/>
            <p:cNvSpPr>
              <a:spLocks noChangeArrowheads="1"/>
            </p:cNvSpPr>
            <p:nvPr/>
          </p:nvSpPr>
          <p:spPr bwMode="auto">
            <a:xfrm rot="10800000">
              <a:off x="3410" y="8790"/>
              <a:ext cx="462" cy="448"/>
            </a:xfrm>
            <a:prstGeom prst="rightArrow">
              <a:avLst>
                <a:gd name="adj1" fmla="val 50000"/>
                <a:gd name="adj2" fmla="val 25781"/>
              </a:avLst>
            </a:prstGeom>
            <a:solidFill>
              <a:srgbClr val="8064A2"/>
            </a:solidFill>
            <a:ln w="635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1" name="Text Box 45"/>
            <p:cNvSpPr txBox="1">
              <a:spLocks noChangeArrowheads="1"/>
            </p:cNvSpPr>
            <p:nvPr/>
          </p:nvSpPr>
          <p:spPr bwMode="auto">
            <a:xfrm>
              <a:off x="5760" y="7363"/>
              <a:ext cx="4782" cy="3070"/>
            </a:xfrm>
            <a:prstGeom prst="rect">
              <a:avLst/>
            </a:prstGeom>
            <a:solidFill>
              <a:srgbClr val="C0504D"/>
            </a:solidFill>
            <a:ln w="3810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102" name="Text Box 46"/>
            <p:cNvSpPr txBox="1">
              <a:spLocks noChangeArrowheads="1"/>
            </p:cNvSpPr>
            <p:nvPr/>
          </p:nvSpPr>
          <p:spPr bwMode="auto">
            <a:xfrm>
              <a:off x="7335" y="6887"/>
              <a:ext cx="2174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DISKRIPTOR KKNI</a:t>
              </a:r>
              <a:endPara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103" name="Freeform 47"/>
            <p:cNvSpPr>
              <a:spLocks/>
            </p:cNvSpPr>
            <p:nvPr/>
          </p:nvSpPr>
          <p:spPr bwMode="auto">
            <a:xfrm>
              <a:off x="3057" y="9496"/>
              <a:ext cx="3790" cy="1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91"/>
                </a:cxn>
                <a:cxn ang="0">
                  <a:pos x="3790" y="1591"/>
                </a:cxn>
                <a:cxn ang="0">
                  <a:pos x="3790" y="1142"/>
                </a:cxn>
              </a:cxnLst>
              <a:rect l="0" t="0" r="r" b="b"/>
              <a:pathLst>
                <a:path w="3790" h="1591">
                  <a:moveTo>
                    <a:pt x="0" y="0"/>
                  </a:moveTo>
                  <a:lnTo>
                    <a:pt x="0" y="1591"/>
                  </a:lnTo>
                  <a:lnTo>
                    <a:pt x="3790" y="1591"/>
                  </a:lnTo>
                  <a:lnTo>
                    <a:pt x="3790" y="1142"/>
                  </a:lnTo>
                </a:path>
              </a:pathLst>
            </a:custGeom>
            <a:noFill/>
            <a:ln w="44450">
              <a:noFill/>
              <a:round/>
              <a:headEnd type="oval" w="med" len="med"/>
              <a:tailEnd type="triangl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4" name="Text Box 48"/>
            <p:cNvSpPr txBox="1">
              <a:spLocks noChangeArrowheads="1"/>
            </p:cNvSpPr>
            <p:nvPr/>
          </p:nvSpPr>
          <p:spPr bwMode="auto">
            <a:xfrm>
              <a:off x="5760" y="11466"/>
              <a:ext cx="4782" cy="760"/>
            </a:xfrm>
            <a:prstGeom prst="rect">
              <a:avLst/>
            </a:prstGeom>
            <a:solidFill>
              <a:srgbClr val="9BBB59"/>
            </a:solidFill>
            <a:ln w="3810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DOKUMEN KURIKULUM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105" name="AutoShape 49"/>
            <p:cNvSpPr>
              <a:spLocks noChangeArrowheads="1"/>
            </p:cNvSpPr>
            <p:nvPr/>
          </p:nvSpPr>
          <p:spPr bwMode="auto">
            <a:xfrm>
              <a:off x="7784" y="10610"/>
              <a:ext cx="693" cy="747"/>
            </a:xfrm>
            <a:prstGeom prst="downArrow">
              <a:avLst>
                <a:gd name="adj1" fmla="val 50000"/>
                <a:gd name="adj2" fmla="val 26948"/>
              </a:avLst>
            </a:prstGeom>
            <a:solidFill>
              <a:srgbClr val="4F81BD"/>
            </a:solidFill>
            <a:ln w="31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06" name="Text Box 50"/>
            <p:cNvSpPr txBox="1">
              <a:spLocks noChangeArrowheads="1"/>
            </p:cNvSpPr>
            <p:nvPr/>
          </p:nvSpPr>
          <p:spPr bwMode="auto">
            <a:xfrm>
              <a:off x="1440" y="11534"/>
              <a:ext cx="2907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DIAGRAM PENYUSUNAN CP </a:t>
              </a:r>
              <a:r>
                <a:rPr lang="en-US" sz="1200" b="1" dirty="0" err="1">
                  <a:solidFill>
                    <a:prstClr val="black"/>
                  </a:solidFill>
                </a:rPr>
                <a:t>dan</a:t>
              </a:r>
              <a:r>
                <a:rPr lang="en-US" sz="1200" b="1" dirty="0">
                  <a:solidFill>
                    <a:prstClr val="black"/>
                  </a:solidFill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KURIKULUM  PERGURUAN  TINGGI</a:t>
              </a: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pic>
        <p:nvPicPr>
          <p:cNvPr id="51" name="Picture 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038600" cy="2743200"/>
          </a:xfrm>
          <a:prstGeom prst="rect">
            <a:avLst/>
          </a:prstGeom>
          <a:noFill/>
        </p:spPr>
      </p:pic>
      <p:grpSp>
        <p:nvGrpSpPr>
          <p:cNvPr id="4" name="Group 51"/>
          <p:cNvGrpSpPr/>
          <p:nvPr/>
        </p:nvGrpSpPr>
        <p:grpSpPr>
          <a:xfrm>
            <a:off x="457200" y="457200"/>
            <a:ext cx="1066800" cy="4866620"/>
            <a:chOff x="266700" y="268605"/>
            <a:chExt cx="1447800" cy="644827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3" name="Can 52"/>
            <p:cNvSpPr/>
            <p:nvPr/>
          </p:nvSpPr>
          <p:spPr>
            <a:xfrm>
              <a:off x="381000" y="5715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381000" y="5105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Can 54"/>
            <p:cNvSpPr/>
            <p:nvPr/>
          </p:nvSpPr>
          <p:spPr>
            <a:xfrm>
              <a:off x="381000" y="4495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Can 55"/>
            <p:cNvSpPr/>
            <p:nvPr/>
          </p:nvSpPr>
          <p:spPr>
            <a:xfrm>
              <a:off x="381000" y="3886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Can 56"/>
            <p:cNvSpPr/>
            <p:nvPr/>
          </p:nvSpPr>
          <p:spPr>
            <a:xfrm>
              <a:off x="381000" y="32766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381000" y="2667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Can 58"/>
            <p:cNvSpPr/>
            <p:nvPr/>
          </p:nvSpPr>
          <p:spPr>
            <a:xfrm>
              <a:off x="381000" y="2057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Can 59"/>
            <p:cNvSpPr/>
            <p:nvPr/>
          </p:nvSpPr>
          <p:spPr>
            <a:xfrm>
              <a:off x="381000" y="1447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Can 60"/>
            <p:cNvSpPr/>
            <p:nvPr/>
          </p:nvSpPr>
          <p:spPr>
            <a:xfrm>
              <a:off x="381000" y="838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8064A2">
                <a:lumMod val="40000"/>
                <a:lumOff val="60000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10"/>
            <p:cNvSpPr txBox="1"/>
            <p:nvPr/>
          </p:nvSpPr>
          <p:spPr>
            <a:xfrm>
              <a:off x="680357" y="602361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1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11"/>
            <p:cNvSpPr txBox="1"/>
            <p:nvPr/>
          </p:nvSpPr>
          <p:spPr>
            <a:xfrm>
              <a:off x="680357" y="541782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2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12"/>
            <p:cNvSpPr txBox="1"/>
            <p:nvPr/>
          </p:nvSpPr>
          <p:spPr>
            <a:xfrm>
              <a:off x="680357" y="481203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3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680357" y="4206239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4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680357" y="360045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5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680357" y="243840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7</a:t>
              </a:r>
              <a:endParaRPr lang="en-US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68" name="TextBox 16"/>
            <p:cNvSpPr txBox="1"/>
            <p:nvPr/>
          </p:nvSpPr>
          <p:spPr>
            <a:xfrm>
              <a:off x="680357" y="1783080"/>
              <a:ext cx="457200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srgbClr val="C0504D">
                      <a:lumMod val="60000"/>
                      <a:lumOff val="40000"/>
                    </a:srgbClr>
                  </a:solidFill>
                </a:rPr>
                <a:t>8</a:t>
              </a:r>
              <a:endParaRPr lang="en-US" b="1" dirty="0">
                <a:solidFill>
                  <a:srgbClr val="C050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69" name="TextBox 17"/>
            <p:cNvSpPr txBox="1"/>
            <p:nvPr/>
          </p:nvSpPr>
          <p:spPr>
            <a:xfrm>
              <a:off x="680357" y="1177290"/>
              <a:ext cx="457200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srgbClr val="8064A2">
                      <a:lumMod val="75000"/>
                    </a:srgbClr>
                  </a:solidFill>
                </a:rPr>
                <a:t>9</a:t>
              </a:r>
              <a:endParaRPr lang="en-US" b="1" dirty="0">
                <a:solidFill>
                  <a:srgbClr val="8064A2">
                    <a:lumMod val="75000"/>
                  </a:srgbClr>
                </a:solidFill>
              </a:endParaRPr>
            </a:p>
          </p:txBody>
        </p:sp>
        <p:sp>
          <p:nvSpPr>
            <p:cNvPr id="70" name="TextBox 18"/>
            <p:cNvSpPr txBox="1"/>
            <p:nvPr/>
          </p:nvSpPr>
          <p:spPr>
            <a:xfrm>
              <a:off x="680357" y="2994660"/>
              <a:ext cx="538843" cy="69326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r>
                <a:rPr lang="en-US" sz="2800" b="1" dirty="0" smtClean="0">
                  <a:solidFill>
                    <a:prstClr val="white"/>
                  </a:solidFill>
                </a:rPr>
                <a:t>6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6700" y="268605"/>
              <a:ext cx="1447800" cy="61170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>
              <a:pPr algn="ctr"/>
              <a:r>
                <a:rPr lang="en-US" sz="24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KKNI</a:t>
              </a:r>
              <a:endPara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41" name="U-Turn Arrow 40"/>
          <p:cNvSpPr/>
          <p:nvPr/>
        </p:nvSpPr>
        <p:spPr>
          <a:xfrm rot="10800000" flipH="1">
            <a:off x="2209800" y="3581400"/>
            <a:ext cx="3581400" cy="1828800"/>
          </a:xfrm>
          <a:prstGeom prst="uturnArrow">
            <a:avLst>
              <a:gd name="adj1" fmla="val 8369"/>
              <a:gd name="adj2" fmla="val 24254"/>
              <a:gd name="adj3" fmla="val 21269"/>
              <a:gd name="adj4" fmla="val 49147"/>
              <a:gd name="adj5" fmla="val 4355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0" y="2209800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819400" y="762000"/>
            <a:ext cx="525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OUTLINE DOKUMEN 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KURIKULUM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pic>
        <p:nvPicPr>
          <p:cNvPr id="44034" name="Picture 2" descr="D:\DOKUMEN KERJA\Library\Library\Clipart\BUSINESS\PRINTOUT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2587625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1676400" y="4162098"/>
            <a:ext cx="7315200" cy="2395567"/>
            <a:chOff x="4176712" y="4162098"/>
            <a:chExt cx="4343400" cy="239556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4176712" y="4162098"/>
              <a:ext cx="4343400" cy="2362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624512" y="6096000"/>
              <a:ext cx="252461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PERGURUAN TINGGI</a:t>
              </a:r>
              <a:endParaRPr lang="en-US" sz="2400" b="1" dirty="0">
                <a:ln w="1905"/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19400" y="1221680"/>
            <a:ext cx="5943600" cy="266452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68484" y="1206064"/>
            <a:ext cx="1532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Nasional</a:t>
            </a:r>
            <a:endParaRPr lang="en-US" sz="2800" b="1" dirty="0">
              <a:ln w="1905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2209800" y="2023314"/>
            <a:ext cx="467718" cy="990600"/>
          </a:xfrm>
          <a:prstGeom prst="rightArrow">
            <a:avLst>
              <a:gd name="adj1" fmla="val 46113"/>
              <a:gd name="adj2" fmla="val 7317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7625577" y="3296666"/>
            <a:ext cx="457200" cy="1031929"/>
          </a:xfrm>
          <a:prstGeom prst="rightArrow">
            <a:avLst>
              <a:gd name="adj1" fmla="val 46113"/>
              <a:gd name="adj2" fmla="val 731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34200" y="4343400"/>
            <a:ext cx="1851788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00981" y="4324350"/>
            <a:ext cx="173006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 PEMBELAJARAN PPROGRAM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2000" y="425668"/>
            <a:ext cx="76712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PENJABARAN KKNI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dalam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kurikulum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33600" y="4291156"/>
            <a:ext cx="1676400" cy="16524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57400" y="4876800"/>
            <a:ext cx="1600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 &amp; METODA PEMBELAJARAN</a:t>
            </a:r>
          </a:p>
        </p:txBody>
      </p:sp>
      <p:sp>
        <p:nvSpPr>
          <p:cNvPr id="56" name="Right Arrow 55"/>
          <p:cNvSpPr/>
          <p:nvPr/>
        </p:nvSpPr>
        <p:spPr>
          <a:xfrm rot="10800000">
            <a:off x="6362046" y="4635058"/>
            <a:ext cx="381000" cy="990600"/>
          </a:xfrm>
          <a:prstGeom prst="rightArrow">
            <a:avLst>
              <a:gd name="adj1" fmla="val 46113"/>
              <a:gd name="adj2" fmla="val 7317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9800" y="1875472"/>
            <a:ext cx="2590800" cy="14773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RUMUSAN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70050" y="4267200"/>
            <a:ext cx="165455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24400" y="4724400"/>
            <a:ext cx="1524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 KAJIAN &amp; MATA AJAR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ight Arrow 67"/>
          <p:cNvSpPr/>
          <p:nvPr/>
        </p:nvSpPr>
        <p:spPr>
          <a:xfrm rot="10800000">
            <a:off x="3810000" y="4787458"/>
            <a:ext cx="685799" cy="990600"/>
          </a:xfrm>
          <a:prstGeom prst="rightArrow">
            <a:avLst>
              <a:gd name="adj1" fmla="val 46113"/>
              <a:gd name="adj2" fmla="val 7317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00400" y="1828800"/>
            <a:ext cx="18288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2209800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KUALIFIKASI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KKNI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5247282" y="2057400"/>
            <a:ext cx="467718" cy="990600"/>
          </a:xfrm>
          <a:prstGeom prst="rightArrow">
            <a:avLst>
              <a:gd name="adj1" fmla="val 46113"/>
              <a:gd name="adj2" fmla="val 7317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304800" y="990600"/>
            <a:ext cx="1409700" cy="5638800"/>
            <a:chOff x="266700" y="571500"/>
            <a:chExt cx="1447800" cy="6057900"/>
          </a:xfrm>
        </p:grpSpPr>
        <p:sp>
          <p:nvSpPr>
            <p:cNvPr id="59" name="Can 58"/>
            <p:cNvSpPr/>
            <p:nvPr/>
          </p:nvSpPr>
          <p:spPr>
            <a:xfrm>
              <a:off x="381000" y="5715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206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Can 73"/>
            <p:cNvSpPr/>
            <p:nvPr/>
          </p:nvSpPr>
          <p:spPr>
            <a:xfrm>
              <a:off x="381000" y="5105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381000" y="4495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381000" y="3886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381000" y="32766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381000" y="26670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Can 78"/>
            <p:cNvSpPr/>
            <p:nvPr/>
          </p:nvSpPr>
          <p:spPr>
            <a:xfrm>
              <a:off x="381000" y="20574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Can 79"/>
            <p:cNvSpPr/>
            <p:nvPr/>
          </p:nvSpPr>
          <p:spPr>
            <a:xfrm>
              <a:off x="381000" y="14478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Can 80"/>
            <p:cNvSpPr/>
            <p:nvPr/>
          </p:nvSpPr>
          <p:spPr>
            <a:xfrm>
              <a:off x="381000" y="838200"/>
              <a:ext cx="1143000" cy="914400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2000" y="60960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1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2000" y="55626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2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2000" y="49530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3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2000" y="43434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4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2000" y="37338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5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2000" y="24384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7</a:t>
              </a:r>
              <a:endParaRPr lang="en-US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2000" y="19050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504D">
                      <a:lumMod val="60000"/>
                      <a:lumOff val="40000"/>
                    </a:srgbClr>
                  </a:solidFill>
                </a:rPr>
                <a:t>8</a:t>
              </a:r>
              <a:endParaRPr lang="en-US" b="1" dirty="0">
                <a:solidFill>
                  <a:srgbClr val="C0504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000" y="12954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8064A2">
                      <a:lumMod val="75000"/>
                    </a:srgbClr>
                  </a:solidFill>
                </a:rPr>
                <a:t>9</a:t>
              </a:r>
              <a:endParaRPr lang="en-US" b="1" dirty="0">
                <a:solidFill>
                  <a:srgbClr val="8064A2">
                    <a:lumMod val="75000"/>
                  </a:srgb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2000" y="31242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6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6700" y="571500"/>
              <a:ext cx="14478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KKNI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641484"/>
          <a:ext cx="8229600" cy="5835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8600"/>
                <a:gridCol w="2133600"/>
                <a:gridCol w="2057400"/>
              </a:tblGrid>
              <a:tr h="1938551">
                <a:tc gridSpan="3">
                  <a:txBody>
                    <a:bodyPr/>
                    <a:lstStyle/>
                    <a:p>
                      <a:pPr algn="ctr"/>
                      <a:endParaRPr lang="en-US" sz="2800" b="1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CAPAIAN</a:t>
                      </a:r>
                      <a:r>
                        <a:rPr lang="en-US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PEMBELAJARAN</a:t>
                      </a:r>
                      <a:r>
                        <a:rPr lang="en-US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STANDAR</a:t>
                      </a:r>
                      <a:r>
                        <a:rPr lang="en-US" sz="2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kern="1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KOMPETENSI</a:t>
                      </a:r>
                      <a:r>
                        <a:rPr lang="en-US" sz="2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kern="1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LULUSAN</a:t>
                      </a:r>
                      <a:r>
                        <a:rPr lang="en-US" sz="2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BERBASIS</a:t>
                      </a:r>
                      <a:r>
                        <a:rPr lang="en-US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KKNI</a:t>
                      </a:r>
                      <a:endParaRPr lang="id-ID" sz="2800" b="1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d-ID" b="1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775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Diskripsi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Generik</a:t>
                      </a: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D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 Program </a:t>
                      </a:r>
                      <a:r>
                        <a:rPr lang="en-US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Studi</a:t>
                      </a: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D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INDIKATOR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KELULUSAN</a:t>
                      </a: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D4AC"/>
                    </a:solidFill>
                  </a:tcPr>
                </a:tc>
              </a:tr>
              <a:tr h="79822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800" kern="1200" dirty="0" err="1" smtClean="0"/>
                        <a:t>Kemampuan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 err="1"/>
                        <a:t>di</a:t>
                      </a:r>
                      <a:r>
                        <a:rPr lang="en-US" sz="2800" kern="1200" dirty="0"/>
                        <a:t> </a:t>
                      </a:r>
                      <a:r>
                        <a:rPr lang="en-US" sz="2800" kern="1200" dirty="0" err="1"/>
                        <a:t>bidang</a:t>
                      </a:r>
                      <a:r>
                        <a:rPr lang="en-US" sz="2800" kern="1200" dirty="0"/>
                        <a:t> </a:t>
                      </a:r>
                      <a:r>
                        <a:rPr lang="en-US" sz="2800" kern="1200" dirty="0" err="1"/>
                        <a:t>kerja</a:t>
                      </a:r>
                      <a:r>
                        <a:rPr lang="en-US" sz="2800" kern="1200" dirty="0"/>
                        <a:t> </a:t>
                      </a:r>
                      <a:endParaRPr lang="id-ID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7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E2C8"/>
                    </a:solidFill>
                  </a:tcPr>
                </a:tc>
              </a:tr>
              <a:tr h="798227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800" kern="1200" dirty="0" err="1" smtClean="0"/>
                        <a:t>Pengetahuan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/>
                        <a:t>yang </a:t>
                      </a:r>
                      <a:r>
                        <a:rPr lang="en-US" sz="2800" kern="1200" dirty="0" err="1"/>
                        <a:t>dikuasai</a:t>
                      </a:r>
                      <a:r>
                        <a:rPr lang="en-US" sz="2800" kern="1200" dirty="0"/>
                        <a:t>  </a:t>
                      </a:r>
                      <a:endParaRPr lang="id-ID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4D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D4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4D4AC"/>
                    </a:solidFill>
                  </a:tcPr>
                </a:tc>
              </a:tr>
              <a:tr h="119734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800" kern="1200" dirty="0" err="1" smtClean="0"/>
                        <a:t>Tanggung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 err="1"/>
                        <a:t>jawab</a:t>
                      </a:r>
                      <a:r>
                        <a:rPr lang="en-US" sz="2800" kern="1200" dirty="0"/>
                        <a:t> </a:t>
                      </a:r>
                      <a:r>
                        <a:rPr lang="en-US" sz="2800" kern="1200" dirty="0" err="1" smtClean="0"/>
                        <a:t>dan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 err="1" smtClean="0"/>
                        <a:t>Hak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 err="1" smtClean="0"/>
                        <a:t>pada</a:t>
                      </a:r>
                      <a:r>
                        <a:rPr lang="en-US" sz="2800" kern="1200" dirty="0" smtClean="0"/>
                        <a:t> </a:t>
                      </a:r>
                      <a:r>
                        <a:rPr lang="en-US" sz="2800" kern="1200" dirty="0" err="1"/>
                        <a:t>bidang</a:t>
                      </a:r>
                      <a:r>
                        <a:rPr lang="en-US" sz="2800" kern="1200" dirty="0"/>
                        <a:t> </a:t>
                      </a:r>
                      <a:r>
                        <a:rPr lang="en-US" sz="2800" kern="1200" dirty="0" err="1"/>
                        <a:t>kerjanya</a:t>
                      </a:r>
                      <a:endParaRPr lang="id-ID" sz="2800" dirty="0"/>
                    </a:p>
                    <a:p>
                      <a:pPr marL="90170">
                        <a:spcAft>
                          <a:spcPts val="0"/>
                        </a:spcAft>
                        <a:tabLst>
                          <a:tab pos="2371725" algn="l"/>
                        </a:tabLst>
                      </a:pPr>
                      <a:r>
                        <a:rPr lang="en-US" sz="2800" kern="1200" dirty="0"/>
                        <a:t> </a:t>
                      </a:r>
                      <a:endParaRPr lang="id-ID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7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E2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C00000"/>
                </a:solidFill>
              </a:rPr>
              <a:t>BAHAN KAJIAN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NAMA Program   : ….</a:t>
            </a:r>
            <a:br>
              <a:rPr lang="en-US" sz="2400" b="1" dirty="0" smtClean="0"/>
            </a:br>
            <a:r>
              <a:rPr lang="en-US" sz="2400" b="1" dirty="0" smtClean="0"/>
              <a:t>JENJANG	   : ….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95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0"/>
                <a:gridCol w="2743200"/>
                <a:gridCol w="762000"/>
                <a:gridCol w="2057400"/>
              </a:tblGrid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CP/SKL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BAHAN KAJIAN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PELAJARAN/ Mata </a:t>
                      </a:r>
                      <a:r>
                        <a:rPr lang="en-US" dirty="0" err="1" smtClean="0"/>
                        <a:t>Kuliah</a:t>
                      </a:r>
                      <a:endParaRPr lang="en-US" dirty="0"/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Elemen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C00000"/>
                          </a:solidFill>
                        </a:rPr>
                        <a:t>Kemampuan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BK-K-1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MP-1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BK-K-2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MP-2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BK-K-n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MP-3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r>
                        <a:rPr lang="en-US" sz="2000" b="1" dirty="0" err="1" smtClean="0"/>
                        <a:t>Elemen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Pengetahuan</a:t>
                      </a:r>
                      <a:r>
                        <a:rPr lang="en-US" sz="2000" b="1" dirty="0" smtClean="0"/>
                        <a:t> 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BK-P-1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MP-2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BK-P-2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MP-4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BK-P-n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MP-2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rowSpan="3"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Elemen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Hak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dan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Tanggung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jawab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1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BK-HTJ-1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MP-3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BK-HTJ-2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MP-4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BK-HTJ-n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MP-4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</a:rPr>
              <a:t>DAFTAR MATA PELAJARAN/MATA KULIAH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NAMA PROGRAM  : ….</a:t>
            </a:r>
            <a:br>
              <a:rPr lang="en-US" sz="2400" b="1" dirty="0" smtClean="0"/>
            </a:br>
            <a:r>
              <a:rPr lang="en-US" sz="2400" b="1" dirty="0" smtClean="0"/>
              <a:t>JENJANG	   : ….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955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/>
                <a:gridCol w="2743200"/>
                <a:gridCol w="762000"/>
                <a:gridCol w="2057400"/>
              </a:tblGrid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PELAJARAN/ MATA 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BAHAN KAJIAN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BOBOT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MP-1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BK-K-1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MP-2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BK-K-2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BK-P-1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BK-P-n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MP-….n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BK-HTJ-n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X+Y+Z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BK-HTJ-n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BK-HTJ-n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Z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124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taksonomi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/>
                        <a:t>Gradasi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Relatif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1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Tahu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err="1" smtClean="0"/>
                        <a:t>satu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1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2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Paham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dua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2, 3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3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Aplikasi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empat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4,5,6,7</a:t>
                      </a:r>
                      <a:endParaRPr lang="en-US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4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Analisis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/>
                        <a:t>tiga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8,9,10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</a:rPr>
              <a:t>DAFTAR MATA PELAJARAN/MATA KULIAH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NAMA PROGRAM  : ….</a:t>
            </a:r>
            <a:br>
              <a:rPr lang="en-US" sz="2400" b="1" dirty="0" smtClean="0"/>
            </a:br>
            <a:r>
              <a:rPr lang="en-US" sz="2400" b="1" dirty="0" smtClean="0"/>
              <a:t>JENJANG	   : ….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955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/>
                <a:gridCol w="2743200"/>
                <a:gridCol w="762000"/>
                <a:gridCol w="2057400"/>
              </a:tblGrid>
              <a:tr h="4737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MATA PELAJARAN/ MATA KULIAH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BAHAN KAJIAN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BOBOT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BOBOT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MP-1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BK-K-1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8/19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x 108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MP-2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BK-K-2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11/19 x 108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BK-P-1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BK-P-n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61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Sks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mk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=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bobot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mp/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bobot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total x 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</a:rPr>
                        <a:t>sks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total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D4 = 144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sks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8 + 11 = 19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6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685800"/>
          <a:ext cx="6096000" cy="33528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176321"/>
                <a:gridCol w="2377831"/>
                <a:gridCol w="783015"/>
                <a:gridCol w="758833"/>
              </a:tblGrid>
              <a:tr h="5588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Capaian</a:t>
                      </a: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Pembelajaran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Mata </a:t>
                      </a:r>
                      <a:r>
                        <a:rPr lang="en-US" sz="1800" dirty="0" err="1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Kuliah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SKS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D2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D1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Umum 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Wajib Umum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8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4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Keahlian 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Wajib Prodi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60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30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Khusus 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Wajib Khusus 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4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2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Jumlah sks </a:t>
                      </a:r>
                      <a:endParaRPr lang="en-US" sz="180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72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36</a:t>
                      </a:r>
                      <a:endParaRPr lang="en-US" sz="18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40404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971800" y="4419600"/>
            <a:ext cx="5943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Struktur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Kurikulum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Akademi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Komunitas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Catatan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Mata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kuliah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wajib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umum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meliputi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: Agama,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Pancasila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PKn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Bahasa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Indonesia(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maksimal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8 SKS)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D:\DOKUMEN KERJA\Library\imagesCAQ4PJP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2628900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7620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248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Tingkat </a:t>
            </a:r>
            <a:r>
              <a:rPr lang="en-GB" sz="2400" dirty="0" err="1" smtClean="0">
                <a:solidFill>
                  <a:srgbClr val="C00000"/>
                </a:solidFill>
              </a:rPr>
              <a:t>Pendidikan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Tenaga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Kerja</a:t>
            </a:r>
            <a:r>
              <a:rPr lang="en-GB" sz="2400" dirty="0" smtClean="0">
                <a:solidFill>
                  <a:srgbClr val="C00000"/>
                </a:solidFill>
              </a:rPr>
              <a:t> (</a:t>
            </a:r>
            <a:r>
              <a:rPr lang="en-GB" sz="2400" dirty="0" err="1" smtClean="0">
                <a:solidFill>
                  <a:srgbClr val="C00000"/>
                </a:solidFill>
              </a:rPr>
              <a:t>Sumber</a:t>
            </a:r>
            <a:r>
              <a:rPr lang="en-GB" sz="2400" dirty="0" smtClean="0">
                <a:solidFill>
                  <a:srgbClr val="C00000"/>
                </a:solidFill>
              </a:rPr>
              <a:t>: </a:t>
            </a:r>
            <a:r>
              <a:rPr lang="en-GB" sz="2400" dirty="0" err="1" smtClean="0">
                <a:solidFill>
                  <a:srgbClr val="C00000"/>
                </a:solidFill>
              </a:rPr>
              <a:t>Sensus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Ekonomi</a:t>
            </a:r>
            <a:r>
              <a:rPr lang="en-GB" sz="2400" dirty="0" smtClean="0">
                <a:solidFill>
                  <a:srgbClr val="C00000"/>
                </a:solidFill>
              </a:rPr>
              <a:t> 2006)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42" name="Group 5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71860"/>
              </p:ext>
            </p:extLst>
          </p:nvPr>
        </p:nvGraphicFramePr>
        <p:xfrm>
          <a:off x="381000" y="2076450"/>
          <a:ext cx="8534400" cy="42980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990600"/>
                <a:gridCol w="2286000"/>
                <a:gridCol w="2057400"/>
                <a:gridCol w="1981200"/>
                <a:gridCol w="1219200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(1)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(jam)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BAHAN KAJIAN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materi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ajar)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BENTUK PEMBELA JARAN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F063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INDIKATOR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KELULUSAN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BOBOT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NILAI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7F063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1584" name="Text Box 80"/>
          <p:cNvSpPr txBox="1">
            <a:spLocks noChangeArrowheads="1"/>
          </p:cNvSpPr>
          <p:nvPr/>
        </p:nvSpPr>
        <p:spPr bwMode="auto">
          <a:xfrm>
            <a:off x="1600200" y="1524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RENCANA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PEMBELAJARAN program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studi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829" name="Text Box 81"/>
          <p:cNvSpPr txBox="1">
            <a:spLocks noChangeArrowheads="1"/>
          </p:cNvSpPr>
          <p:nvPr/>
        </p:nvSpPr>
        <p:spPr bwMode="auto">
          <a:xfrm>
            <a:off x="381000" y="1066800"/>
            <a:ext cx="8534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8975" eaLnBrk="0" fontAlgn="base" hangingPunct="0">
              <a:spcAft>
                <a:spcPct val="0"/>
              </a:spcAft>
              <a:tabLst>
                <a:tab pos="1603375" algn="l"/>
              </a:tabLst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: .. .……………………………..  </a:t>
            </a:r>
          </a:p>
          <a:p>
            <a:pPr defTabSz="688975" eaLnBrk="0" fontAlgn="base" hangingPunct="0">
              <a:spcAft>
                <a:spcPct val="0"/>
              </a:spcAft>
              <a:tabLst>
                <a:tab pos="1603375" algn="l"/>
              </a:tabLst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Mata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Pelajaran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/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Kuliah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: ……………………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Waktu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:……….  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Dosen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: ……………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6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1" name="Group 169"/>
          <p:cNvGraphicFramePr>
            <a:graphicFrameLocks noGrp="1"/>
          </p:cNvGraphicFramePr>
          <p:nvPr/>
        </p:nvGraphicFramePr>
        <p:xfrm>
          <a:off x="304800" y="923925"/>
          <a:ext cx="8534400" cy="57433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1676400"/>
                <a:gridCol w="5943600"/>
              </a:tblGrid>
              <a:tr h="803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NOMOR KOLOM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JUDUL KOLOM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PENJELASAN PENGISIAN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679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MINGGU  KE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Menunjukan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kapan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suatu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kegiatan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dilaksanakan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yakni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mulai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minggu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sampai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semester )(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1/2/3/4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mingguan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89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BAHAN KAJIAN 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materi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ajar)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diisi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pokok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bahasan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sub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pokok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bahasan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topik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bahasan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asumsi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tersedia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diktat/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modul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ajar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setiap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pokok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bahasan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7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BENTUK                PEMBELAJARAN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berupa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ceramah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diskusi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presentasi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tugas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seminar,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simulasi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responsi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praktikum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latihan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kuliah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lapang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praktek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bengkel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survai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lapangan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bermain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peran,atau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gabungan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berbagai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Penetapan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pembelajaran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didasarkan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pada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keniscayaan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bahwa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diharapkan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diatas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tercapai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 model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pembelajaran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7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KRITERIA      PENILAIAN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indikator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indikator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menunjukan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pencapaian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dicanangkan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unsur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dinilai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kualitatif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misal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ketepatan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analisis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kerapian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sajian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Kreatifitas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ide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komunikasi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juga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bisa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juga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kuantitatif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banyaknya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kutipan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unsur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dibahas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kebenaran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hitungan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824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BOBOT NILAI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disesuaikan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waktu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digunakan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membahas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mengerjakan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tugas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besarnya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sumbangan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suatu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pencapaian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kompetensi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kuliah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722" name="Rectangle 170"/>
          <p:cNvSpPr>
            <a:spLocks noGrp="1" noChangeArrowheads="1"/>
          </p:cNvSpPr>
          <p:nvPr>
            <p:ph type="title"/>
          </p:nvPr>
        </p:nvSpPr>
        <p:spPr>
          <a:xfrm>
            <a:off x="304800" y="142875"/>
            <a:ext cx="8534400" cy="695325"/>
          </a:xfr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20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CARA MENGISI RENCANA PEMBELAJARAN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886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DOSEN PADA PT</a:t>
            </a:r>
            <a:br>
              <a:rPr lang="en-US" sz="2800" b="1" dirty="0" smtClean="0"/>
            </a:br>
            <a:r>
              <a:rPr lang="en-US" sz="2000" b="1" dirty="0" smtClean="0"/>
              <a:t>(</a:t>
            </a:r>
            <a:r>
              <a:rPr lang="en-US" sz="2000" b="1" dirty="0" err="1" smtClean="0"/>
              <a:t>contoh</a:t>
            </a:r>
            <a:r>
              <a:rPr lang="en-US" sz="2800" b="1" dirty="0" smtClean="0"/>
              <a:t>: </a:t>
            </a:r>
            <a:r>
              <a:rPr lang="en-US" sz="1800" b="1" dirty="0" smtClean="0"/>
              <a:t>AKADEMI KOMUNITAS)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598487"/>
          </a:xfrm>
        </p:spPr>
        <p:txBody>
          <a:bodyPr>
            <a:normAutofit/>
          </a:bodyPr>
          <a:lstStyle/>
          <a:p>
            <a:pPr lvl="0"/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Diploma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Satu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(D-</a:t>
            </a:r>
            <a:r>
              <a:rPr kumimoji="0" lang="id-ID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: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52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3038" lvl="0" indent="-1730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diploma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empat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(D4)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3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sarjana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strata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satu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5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SMK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10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Tenaga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minimal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setara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jenjang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6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enam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)</a:t>
            </a: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KKNI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.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7400"/>
            <a:ext cx="4041775" cy="639762"/>
          </a:xfrm>
        </p:spPr>
        <p:txBody>
          <a:bodyPr>
            <a:normAutofit/>
          </a:bodyPr>
          <a:lstStyle/>
          <a:p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Diploma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Dua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(D-I</a:t>
            </a:r>
            <a:r>
              <a:rPr kumimoji="0" lang="id-ID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) :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306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3038" lvl="0" indent="-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diploma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empat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(D4)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5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sarjana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strata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satu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7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Lulusan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SMK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industri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15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tahun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lvl="0" indent="-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Tenaga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profesional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pengalaman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minimal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setara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jenjang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7 (</a:t>
            </a: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t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ujuh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)</a:t>
            </a:r>
            <a:r>
              <a:rPr kumimoji="0" lang="id-ID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Calibri" pitchFamily="34" charset="0"/>
              </a:rPr>
              <a:t> KKNI</a:t>
            </a:r>
            <a:endParaRPr lang="en-US" sz="1800" dirty="0"/>
          </a:p>
        </p:txBody>
      </p:sp>
      <p:pic>
        <p:nvPicPr>
          <p:cNvPr id="79874" name="Picture 2" descr="D:\DOKUMEN KERJA\Library\workstation-assessment-img-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9061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Mursid\My Documents\Bluetooth Exchange Folder\success-failur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738188"/>
            <a:ext cx="8096250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4" imgW="4571323" imgH="3428148" progId="PowerPoint.Slide.12">
                  <p:embed/>
                </p:oleObj>
              </mc:Choice>
              <mc:Fallback>
                <p:oleObj name="Slide" r:id="rId4" imgW="4571323" imgH="342814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6947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4" imgW="4571323" imgH="3428148" progId="PowerPoint.Slide.12">
                  <p:embed/>
                </p:oleObj>
              </mc:Choice>
              <mc:Fallback>
                <p:oleObj name="Slide" r:id="rId4" imgW="4571323" imgH="342814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6947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609600"/>
          <a:ext cx="5181600" cy="3293745"/>
        </p:xfrm>
        <a:graphic>
          <a:graphicData uri="http://schemas.openxmlformats.org/drawingml/2006/table">
            <a:tbl>
              <a:tblPr/>
              <a:tblGrid>
                <a:gridCol w="988907"/>
                <a:gridCol w="785706"/>
                <a:gridCol w="650240"/>
                <a:gridCol w="650240"/>
                <a:gridCol w="988907"/>
                <a:gridCol w="558800"/>
                <a:gridCol w="558800"/>
              </a:tblGrid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PT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Prodi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PTS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PTN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PTS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Universitas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Universitas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4136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6172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Institut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Institut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Sekolah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Tinggi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1423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Sekolah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Tinggi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3806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Akademi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Akademi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1505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Politeknik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Politeknik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jumlah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53000" y="4572000"/>
            <a:ext cx="3795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66688" indent="-166688" algn="just">
              <a:buFont typeface="Arial" pitchFamily="34" charset="0"/>
              <a:buChar char="•"/>
            </a:pP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Kuantitas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sangat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besar</a:t>
            </a:r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Kualitas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perlu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ditingkatkan</a:t>
            </a:r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DOKUMEN KERJA\Library\imagesCAEHA40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648200"/>
            <a:ext cx="2466975" cy="1847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5562600"/>
            <a:ext cx="2681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PERSPEKTIF PT</a:t>
            </a:r>
            <a:endParaRPr lang="en-US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391400" y="1066800"/>
            <a:ext cx="1600200" cy="5334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685800"/>
            <a:ext cx="6858000" cy="579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1981200" y="1143000"/>
            <a:ext cx="4876800" cy="4876800"/>
            <a:chOff x="2209800" y="990600"/>
            <a:chExt cx="4876800" cy="4876800"/>
          </a:xfrm>
        </p:grpSpPr>
        <p:sp>
          <p:nvSpPr>
            <p:cNvPr id="13" name="Oval 12"/>
            <p:cNvSpPr/>
            <p:nvPr/>
          </p:nvSpPr>
          <p:spPr>
            <a:xfrm>
              <a:off x="2209800" y="990600"/>
              <a:ext cx="4876800" cy="4876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44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MUTU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609600" y="1143000"/>
            <a:ext cx="4876800" cy="4876800"/>
            <a:chOff x="1143000" y="990600"/>
            <a:chExt cx="4876800" cy="4876800"/>
          </a:xfrm>
        </p:grpSpPr>
        <p:sp>
          <p:nvSpPr>
            <p:cNvPr id="12" name="Oval 11"/>
            <p:cNvSpPr/>
            <p:nvPr/>
          </p:nvSpPr>
          <p:spPr>
            <a:xfrm>
              <a:off x="1143000" y="990600"/>
              <a:ext cx="4876800" cy="4876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1676400"/>
              <a:ext cx="190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SUASANA PEMBELAJARAN</a:t>
              </a:r>
            </a:p>
            <a:p>
              <a:pPr algn="ctr"/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+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JEJARING REKAN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33400" y="838200"/>
            <a:ext cx="6629400" cy="5486400"/>
            <a:chOff x="990600" y="1219200"/>
            <a:chExt cx="6629400" cy="5105400"/>
          </a:xfrm>
        </p:grpSpPr>
        <p:sp>
          <p:nvSpPr>
            <p:cNvPr id="14" name="Isosceles Triangle 13"/>
            <p:cNvSpPr/>
            <p:nvPr/>
          </p:nvSpPr>
          <p:spPr>
            <a:xfrm>
              <a:off x="990600" y="1219200"/>
              <a:ext cx="6629400" cy="5105400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1400" y="1905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PIMPINAN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1066800" y="4495800"/>
          <a:ext cx="74676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1" name="Picture 3" descr="D:\DOKUMEN KERJA\Library\Library\Clipart\EDCATION\GRADSILH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819400"/>
            <a:ext cx="1509899" cy="1350963"/>
          </a:xfrm>
          <a:prstGeom prst="rect">
            <a:avLst/>
          </a:prstGeom>
          <a:noFill/>
        </p:spPr>
      </p:pic>
      <p:grpSp>
        <p:nvGrpSpPr>
          <p:cNvPr id="8" name="Group 40"/>
          <p:cNvGrpSpPr/>
          <p:nvPr/>
        </p:nvGrpSpPr>
        <p:grpSpPr>
          <a:xfrm>
            <a:off x="7391400" y="1219200"/>
            <a:ext cx="1552537" cy="1222177"/>
            <a:chOff x="7391400" y="1219200"/>
            <a:chExt cx="1552537" cy="1222177"/>
          </a:xfrm>
        </p:grpSpPr>
        <p:pic>
          <p:nvPicPr>
            <p:cNvPr id="17413" name="Picture 5" descr="D:\DOKUMEN KERJA\Library\Library\Clipart\BUSINESS\WORKERS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91400" y="1219200"/>
              <a:ext cx="1552537" cy="91757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7620000" y="2133600"/>
              <a:ext cx="1219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400" dirty="0" smtClean="0"/>
                <a:t>SOCIETAL NEED</a:t>
              </a:r>
              <a:endParaRPr lang="en-US" sz="1400" dirty="0"/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7467600" y="2590800"/>
            <a:ext cx="1451982" cy="1984177"/>
            <a:chOff x="7467600" y="2590800"/>
            <a:chExt cx="1451982" cy="1984177"/>
          </a:xfrm>
        </p:grpSpPr>
        <p:pic>
          <p:nvPicPr>
            <p:cNvPr id="17414" name="Picture 6" descr="D:\DOKUMEN KERJA\Library\Library\Clipart\BUILDING\ZONING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67600" y="2590800"/>
              <a:ext cx="1451982" cy="1725613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7467600" y="4267200"/>
              <a:ext cx="1447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400" dirty="0" smtClean="0"/>
                <a:t>INDUSTRIAL NEED</a:t>
              </a:r>
              <a:endParaRPr lang="en-US" sz="1400" dirty="0"/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7467600" y="4800600"/>
            <a:ext cx="1524000" cy="1343799"/>
            <a:chOff x="7467600" y="4800600"/>
            <a:chExt cx="1524000" cy="1343799"/>
          </a:xfrm>
        </p:grpSpPr>
        <p:pic>
          <p:nvPicPr>
            <p:cNvPr id="17412" name="Picture 4" descr="D:\DOKUMEN KERJA\Library\Library\Clipart\BUSINESS\2READPG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7600" y="4800600"/>
              <a:ext cx="1445559" cy="9906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543800" y="5867400"/>
              <a:ext cx="1447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" rIns="9144" rtlCol="0">
              <a:spAutoFit/>
            </a:bodyPr>
            <a:lstStyle/>
            <a:p>
              <a:r>
                <a:rPr lang="en-US" sz="1200" dirty="0" smtClean="0"/>
                <a:t>WORKFORCE NEED</a:t>
              </a:r>
              <a:endParaRPr lang="en-US" sz="1400" dirty="0"/>
            </a:p>
          </p:txBody>
        </p:sp>
      </p:grpSp>
      <p:pic>
        <p:nvPicPr>
          <p:cNvPr id="17415" name="Picture 7" descr="D:\DOKUMEN KERJA\Library\Library\Clipart\EDCATION\STUDNT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3124201"/>
            <a:ext cx="1021559" cy="12192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>
            <a:off x="6858000" y="3124200"/>
            <a:ext cx="609600" cy="6096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91400" y="381000"/>
            <a:ext cx="1219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" rIns="9144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BERUBAH DAN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BERKEMBANG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74320" y="3642360"/>
            <a:ext cx="7879080" cy="2987040"/>
          </a:xfrm>
          <a:custGeom>
            <a:avLst/>
            <a:gdLst>
              <a:gd name="connsiteX0" fmla="*/ 7879080 w 7879080"/>
              <a:gd name="connsiteY0" fmla="*/ 2606040 h 2987040"/>
              <a:gd name="connsiteX1" fmla="*/ 7879080 w 7879080"/>
              <a:gd name="connsiteY1" fmla="*/ 2987040 h 2987040"/>
              <a:gd name="connsiteX2" fmla="*/ 0 w 7879080"/>
              <a:gd name="connsiteY2" fmla="*/ 2987040 h 2987040"/>
              <a:gd name="connsiteX3" fmla="*/ 0 w 7879080"/>
              <a:gd name="connsiteY3" fmla="*/ 0 h 2987040"/>
              <a:gd name="connsiteX4" fmla="*/ 792480 w 7879080"/>
              <a:gd name="connsiteY4" fmla="*/ 0 h 2987040"/>
              <a:gd name="connsiteX5" fmla="*/ 792480 w 7879080"/>
              <a:gd name="connsiteY5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9080" h="2987040">
                <a:moveTo>
                  <a:pt x="7879080" y="2606040"/>
                </a:moveTo>
                <a:lnTo>
                  <a:pt x="7879080" y="2987040"/>
                </a:lnTo>
                <a:lnTo>
                  <a:pt x="0" y="2987040"/>
                </a:lnTo>
                <a:lnTo>
                  <a:pt x="0" y="0"/>
                </a:lnTo>
                <a:lnTo>
                  <a:pt x="792480" y="0"/>
                </a:lnTo>
                <a:lnTo>
                  <a:pt x="792480" y="0"/>
                </a:lnTo>
              </a:path>
            </a:pathLst>
          </a:custGeom>
          <a:ln w="101600">
            <a:solidFill>
              <a:srgbClr val="C0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467600" y="381000"/>
            <a:ext cx="1219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" rIns="9144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KEBUTUHAN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PENDIDIKAN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71800" y="46482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1" descr="D:\DOKUMEN KERJA\Library\itb-malam-har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2667000"/>
            <a:ext cx="2762104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908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/>
                </a:solidFill>
              </a:rPr>
              <a:t>Proses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pembelajaran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228600"/>
            <a:ext cx="30373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Institusi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Pembelajaran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 animBg="1"/>
      <p:bldGraphic spid="11" grpId="0">
        <p:bldAsOne/>
      </p:bldGraphic>
      <p:bldP spid="29" grpId="0" animBg="1"/>
      <p:bldP spid="30" grpId="0" animBg="1"/>
      <p:bldP spid="38" grpId="0" animBg="1"/>
      <p:bldP spid="40" grpId="0" animBg="1"/>
      <p:bldP spid="40" grpId="1" animBg="1"/>
      <p:bldP spid="31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914400"/>
          <a:ext cx="3810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63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EfSD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= Education for Sustainable Development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KKNI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Kerangka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Kualifikasi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Nasional</a:t>
            </a:r>
            <a:r>
              <a:rPr lang="en-US" sz="1600" dirty="0" smtClean="0">
                <a:solidFill>
                  <a:srgbClr val="0070C0"/>
                </a:solidFill>
              </a:rPr>
              <a:t> Indonesia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181600" y="3429000"/>
          <a:ext cx="3429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Bent-Up Arrow 4"/>
          <p:cNvSpPr/>
          <p:nvPr/>
        </p:nvSpPr>
        <p:spPr>
          <a:xfrm rot="5400000">
            <a:off x="3467100" y="3695700"/>
            <a:ext cx="1447800" cy="1676400"/>
          </a:xfrm>
          <a:prstGeom prst="bentUpArrow">
            <a:avLst>
              <a:gd name="adj1" fmla="val 18593"/>
              <a:gd name="adj2" fmla="val 25000"/>
              <a:gd name="adj3" fmla="val 3964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Visi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Misi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Tujuan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Rencana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Pembelajaran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819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DOKUMEN KURIKULUM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D:\DOKUMEN KERJA\Library\logo%20eco%20campu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81600" y="7620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381000"/>
            <a:ext cx="4724400" cy="29161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MENTERI PENDIDIKAN DAN KEBUDAYAAN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REPUBLIK INDONESIA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PERATURAN MENTERI PENDIDIKAN DAN KEBUDAYAAN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REPUBLIK INDONESIA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NOMOR 73 TAHUN 2013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TENTANG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PENERAPAN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KERANGKA KUALIFIKASI NASIONAL INDONESIA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id-ID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BIDANG PENDIDIKAN TINGGI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3657600"/>
            <a:ext cx="5334000" cy="2925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etiap program studi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wajib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menyusun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deskripsi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mengacu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KKNI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 dengan jenjang.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etiap program studi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wajib menyusun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melaksanakan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mengevaluasi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pelaksanaan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mengacu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KKNI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kebijakan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panduan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penyusunan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sebagaimana dimaksud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(3)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huruf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etiap program studi wajib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mengembang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penjaminan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memastikan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terpenuhinya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7800" y="2743200"/>
            <a:ext cx="3581400" cy="838200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Dalam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menerapkan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KKNI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bidang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pendidikan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tinggi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perguruan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t</a:t>
            </a:r>
            <a:r>
              <a:rPr kumimoji="0" lang="id-ID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inggi mempunyai fungsi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dan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3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tugas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Pasal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10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Ayat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4)</a:t>
            </a: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D:\DOKUMEN KERJA\Library\Assess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7432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2aa42998399a41aa509c5e5ab7645a2e6881d7c"/>
  <p:tag name="ISPRING_RESOURCE_PATHS_HASH_2" val="77bb2b8f869c2b5b6789aab561fd404ea3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11832</TotalTime>
  <Words>2052</Words>
  <Application>Microsoft Office PowerPoint</Application>
  <PresentationFormat>On-screen Show (4:3)</PresentationFormat>
  <Paragraphs>589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Slide</vt:lpstr>
      <vt:lpstr>KURIKULUM  PENDIDIKAN TINGGI SESUAI KKNI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Deskripsi Umum</vt:lpstr>
      <vt:lpstr>PowerPoint Presentation</vt:lpstr>
      <vt:lpstr>PowerPoint Presentation</vt:lpstr>
      <vt:lpstr>PowerPoint Presentation</vt:lpstr>
      <vt:lpstr>PowerPoint Presentation</vt:lpstr>
      <vt:lpstr>Menyusun Kurikulum 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BAHAN KAJIAN  NAMA Program   : …. JENJANG    : ….</vt:lpstr>
      <vt:lpstr>DAFTAR MATA PELAJARAN/MATA KULIAH NAMA PROGRAM  : …. JENJANG    : ….</vt:lpstr>
      <vt:lpstr>PowerPoint Presentation</vt:lpstr>
      <vt:lpstr>DAFTAR MATA PELAJARAN/MATA KULIAH NAMA PROGRAM  : …. JENJANG    : ….</vt:lpstr>
      <vt:lpstr>PowerPoint Presentation</vt:lpstr>
      <vt:lpstr>PowerPoint Presentation</vt:lpstr>
      <vt:lpstr>CARA MENGISI RENCANA PEMBELAJARAN</vt:lpstr>
      <vt:lpstr>DOSEN PADA PT (contoh: AKADEMI KOMUNITAS)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 AKADEMI KOMUNITAS</dc:title>
  <dc:creator>asuspc</dc:creator>
  <cp:lastModifiedBy>Djoko Luknanto</cp:lastModifiedBy>
  <cp:revision>63</cp:revision>
  <dcterms:created xsi:type="dcterms:W3CDTF">2013-11-26T03:03:12Z</dcterms:created>
  <dcterms:modified xsi:type="dcterms:W3CDTF">2014-11-07T07:33:48Z</dcterms:modified>
</cp:coreProperties>
</file>